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64" r:id="rId5"/>
    <p:sldId id="271" r:id="rId6"/>
    <p:sldId id="272" r:id="rId7"/>
    <p:sldId id="273" r:id="rId8"/>
    <p:sldId id="259" r:id="rId9"/>
    <p:sldId id="265" r:id="rId10"/>
    <p:sldId id="266" r:id="rId11"/>
    <p:sldId id="339" r:id="rId12"/>
    <p:sldId id="354" r:id="rId13"/>
    <p:sldId id="338" r:id="rId14"/>
    <p:sldId id="355" r:id="rId15"/>
    <p:sldId id="270" r:id="rId16"/>
    <p:sldId id="268" r:id="rId17"/>
    <p:sldId id="370" r:id="rId18"/>
    <p:sldId id="323" r:id="rId19"/>
    <p:sldId id="326" r:id="rId20"/>
    <p:sldId id="325" r:id="rId21"/>
    <p:sldId id="327" r:id="rId22"/>
    <p:sldId id="343" r:id="rId23"/>
    <p:sldId id="328" r:id="rId24"/>
    <p:sldId id="329" r:id="rId25"/>
    <p:sldId id="371" r:id="rId26"/>
    <p:sldId id="342" r:id="rId27"/>
    <p:sldId id="336" r:id="rId28"/>
    <p:sldId id="344" r:id="rId29"/>
    <p:sldId id="372" r:id="rId30"/>
    <p:sldId id="347" r:id="rId31"/>
    <p:sldId id="352" r:id="rId32"/>
    <p:sldId id="261" r:id="rId33"/>
    <p:sldId id="334" r:id="rId34"/>
    <p:sldId id="335" r:id="rId35"/>
    <p:sldId id="373" r:id="rId36"/>
    <p:sldId id="379" r:id="rId37"/>
    <p:sldId id="330" r:id="rId38"/>
    <p:sldId id="263" r:id="rId39"/>
    <p:sldId id="382" r:id="rId40"/>
    <p:sldId id="383" r:id="rId41"/>
    <p:sldId id="384" r:id="rId4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16f95a9e52cfc2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79391" autoAdjust="0"/>
  </p:normalViewPr>
  <p:slideViewPr>
    <p:cSldViewPr snapToGrid="0">
      <p:cViewPr varScale="1">
        <p:scale>
          <a:sx n="89" d="100"/>
          <a:sy n="89" d="100"/>
        </p:scale>
        <p:origin x="3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Put Valve Core on Vibrating Plate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32134992-1432-48FF-958D-0551DFC26DB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AI Decides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6E357A-7991-456A-B537-27571BE1E1B4}" type="parTrans" cxnId="{55755F21-62EF-455F-BCAD-BB3CBC67658A}">
      <dgm:prSet/>
      <dgm:spPr/>
      <dgm:t>
        <a:bodyPr/>
        <a:lstStyle/>
        <a:p>
          <a:endParaRPr lang="zh-TW" altLang="en-US"/>
        </a:p>
      </dgm:t>
    </dgm:pt>
    <dgm:pt modelId="{84B0A2B1-5D31-4FD9-8548-08D4B75D1172}" type="sibTrans" cxnId="{55755F21-62EF-455F-BCAD-BB3CBC67658A}">
      <dgm:prSet/>
      <dgm:spPr/>
      <dgm:t>
        <a:bodyPr/>
        <a:lstStyle/>
        <a:p>
          <a:endParaRPr lang="zh-TW" altLang="en-US"/>
        </a:p>
      </dgm:t>
    </dgm:pt>
    <dgm:pt modelId="{C00823F9-5E97-4062-869B-41A3458E3F5B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First Side Decides if OK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F1B5BE-ADFA-46E9-863A-37FA61912272}" type="parTrans" cxnId="{A841AA68-6DDC-42F7-9EF1-08D3A31F8058}">
      <dgm:prSet/>
      <dgm:spPr/>
      <dgm:t>
        <a:bodyPr/>
        <a:lstStyle/>
        <a:p>
          <a:endParaRPr lang="zh-TW" altLang="en-US"/>
        </a:p>
      </dgm:t>
    </dgm:pt>
    <dgm:pt modelId="{C3F8A048-A601-42C3-882A-5B6415F256A4}" type="sibTrans" cxnId="{A841AA68-6DDC-42F7-9EF1-08D3A31F8058}">
      <dgm:prSet/>
      <dgm:spPr/>
      <dgm:t>
        <a:bodyPr/>
        <a:lstStyle/>
        <a:p>
          <a:endParaRPr lang="zh-TW" altLang="en-US"/>
        </a:p>
      </dgm:t>
    </dgm:pt>
    <dgm:pt modelId="{C415143C-E271-499E-95FF-5817E0946308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Second Side Decides if OK</a:t>
          </a:r>
          <a:endParaRPr lang="zh-TW" altLang="en-US" dirty="0"/>
        </a:p>
      </dgm:t>
    </dgm:pt>
    <dgm:pt modelId="{4E26A91F-E2DD-47AC-A316-FDD60D8191DE}" type="parTrans" cxnId="{1D96F854-93D9-4149-938D-F68C27206BAE}">
      <dgm:prSet/>
      <dgm:spPr/>
      <dgm:t>
        <a:bodyPr/>
        <a:lstStyle/>
        <a:p>
          <a:endParaRPr lang="zh-TW" altLang="en-US"/>
        </a:p>
      </dgm:t>
    </dgm:pt>
    <dgm:pt modelId="{20040E13-B6BE-400D-B060-77547EDD1843}" type="sibTrans" cxnId="{1D96F854-93D9-4149-938D-F68C27206BAE}">
      <dgm:prSet/>
      <dgm:spPr/>
      <dgm:t>
        <a:bodyPr/>
        <a:lstStyle/>
        <a:p>
          <a:endParaRPr lang="zh-TW" altLang="en-US"/>
        </a:p>
      </dgm:t>
    </dgm:pt>
    <dgm:pt modelId="{5C072535-3779-4C8F-B740-3A5C95A4BDF0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Push Them on Right Site</a:t>
          </a:r>
          <a:endParaRPr lang="zh-TW" altLang="en-US" dirty="0"/>
        </a:p>
      </dgm:t>
    </dgm:pt>
    <dgm:pt modelId="{28E83250-290D-4283-8C24-4E9B0BA765F5}" type="parTrans" cxnId="{9F8B613F-D57A-40C4-9DD6-EB0EF0D283BE}">
      <dgm:prSet/>
      <dgm:spPr/>
      <dgm:t>
        <a:bodyPr/>
        <a:lstStyle/>
        <a:p>
          <a:endParaRPr lang="zh-TW" altLang="en-US"/>
        </a:p>
      </dgm:t>
    </dgm:pt>
    <dgm:pt modelId="{6C621D6A-C112-45FA-9620-6F241084948C}" type="sibTrans" cxnId="{9F8B613F-D57A-40C4-9DD6-EB0EF0D283BE}">
      <dgm:prSet/>
      <dgm:spPr/>
      <dgm:t>
        <a:bodyPr/>
        <a:lstStyle/>
        <a:p>
          <a:endParaRPr lang="zh-TW" altLang="en-US"/>
        </a:p>
      </dgm:t>
    </dgm:pt>
    <dgm:pt modelId="{E783AA33-E1A5-42F1-B031-186AEC258439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PLC Control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54BB3F-F714-4726-9ED5-519E59331DA2}" type="parTrans" cxnId="{2A9E2213-8526-473C-8A32-663D76232707}">
      <dgm:prSet/>
      <dgm:spPr/>
      <dgm:t>
        <a:bodyPr/>
        <a:lstStyle/>
        <a:p>
          <a:endParaRPr lang="zh-TW" altLang="en-US"/>
        </a:p>
      </dgm:t>
    </dgm:pt>
    <dgm:pt modelId="{B622B08B-03C8-44E9-9FF5-A188F09D6244}" type="sibTrans" cxnId="{2A9E2213-8526-473C-8A32-663D76232707}">
      <dgm:prSet/>
      <dgm:spPr/>
      <dgm:t>
        <a:bodyPr/>
        <a:lstStyle/>
        <a:p>
          <a:endParaRPr lang="zh-TW" altLang="en-US"/>
        </a:p>
      </dgm:t>
    </dgm:pt>
    <dgm:pt modelId="{A4328E2B-DCF6-49E7-8149-39FD5F35D91E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User Sets GUI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28E3FD-20CC-467A-B19C-01866A04E04D}" type="parTrans" cxnId="{C9398C53-EAE4-4A54-822F-ADB39FF636E9}">
      <dgm:prSet/>
      <dgm:spPr/>
      <dgm:t>
        <a:bodyPr/>
        <a:lstStyle/>
        <a:p>
          <a:endParaRPr lang="zh-TW" altLang="en-US"/>
        </a:p>
      </dgm:t>
    </dgm:pt>
    <dgm:pt modelId="{EE876197-A573-4746-B994-156B44E0FD47}" type="sibTrans" cxnId="{C9398C53-EAE4-4A54-822F-ADB39FF636E9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7" custScaleX="142888">
        <dgm:presLayoutVars>
          <dgm:bulletEnabled val="1"/>
        </dgm:presLayoutVars>
      </dgm:prSet>
      <dgm:spPr/>
    </dgm:pt>
    <dgm:pt modelId="{E447E690-B6CC-466F-85FF-38ED160AE93A}" type="pres">
      <dgm:prSet presAssocID="{0DAD0B14-CACF-45F0-8F69-3250FD1E1B55}" presName="sibTrans" presStyleLbl="sibTrans1D1" presStyleIdx="0" presStyleCnt="6"/>
      <dgm:spPr/>
    </dgm:pt>
    <dgm:pt modelId="{E70C4806-3E4C-4077-9B27-3788C5385FF8}" type="pres">
      <dgm:prSet presAssocID="{0DAD0B14-CACF-45F0-8F69-3250FD1E1B55}" presName="connectorText" presStyleLbl="sibTrans1D1" presStyleIdx="0" presStyleCnt="6"/>
      <dgm:spPr/>
    </dgm:pt>
    <dgm:pt modelId="{BF04614F-F09D-423F-A43B-27670273B914}" type="pres">
      <dgm:prSet presAssocID="{A4328E2B-DCF6-49E7-8149-39FD5F35D91E}" presName="node" presStyleLbl="node1" presStyleIdx="1" presStyleCnt="7">
        <dgm:presLayoutVars>
          <dgm:bulletEnabled val="1"/>
        </dgm:presLayoutVars>
      </dgm:prSet>
      <dgm:spPr/>
    </dgm:pt>
    <dgm:pt modelId="{170C0493-DE6B-44F4-A264-648FF9B6E5C5}" type="pres">
      <dgm:prSet presAssocID="{EE876197-A573-4746-B994-156B44E0FD47}" presName="sibTrans" presStyleLbl="sibTrans1D1" presStyleIdx="1" presStyleCnt="6"/>
      <dgm:spPr/>
    </dgm:pt>
    <dgm:pt modelId="{7A201913-BBC0-4B12-952F-7A9AAAABEFB1}" type="pres">
      <dgm:prSet presAssocID="{EE876197-A573-4746-B994-156B44E0FD47}" presName="connectorText" presStyleLbl="sibTrans1D1" presStyleIdx="1" presStyleCnt="6"/>
      <dgm:spPr/>
    </dgm:pt>
    <dgm:pt modelId="{F87BB90D-A301-4123-B9D0-54915D50AA19}" type="pres">
      <dgm:prSet presAssocID="{32134992-1432-48FF-958D-0551DFC26DB5}" presName="node" presStyleLbl="node1" presStyleIdx="2" presStyleCnt="7">
        <dgm:presLayoutVars>
          <dgm:bulletEnabled val="1"/>
        </dgm:presLayoutVars>
      </dgm:prSet>
      <dgm:spPr/>
    </dgm:pt>
    <dgm:pt modelId="{76DDBB5A-0000-4388-9E2E-0271ED19D16F}" type="pres">
      <dgm:prSet presAssocID="{84B0A2B1-5D31-4FD9-8548-08D4B75D1172}" presName="sibTrans" presStyleLbl="sibTrans1D1" presStyleIdx="2" presStyleCnt="6"/>
      <dgm:spPr/>
    </dgm:pt>
    <dgm:pt modelId="{22BEBA05-F9CF-402A-BE6F-FDCA0A56CEE9}" type="pres">
      <dgm:prSet presAssocID="{84B0A2B1-5D31-4FD9-8548-08D4B75D1172}" presName="connectorText" presStyleLbl="sibTrans1D1" presStyleIdx="2" presStyleCnt="6"/>
      <dgm:spPr/>
    </dgm:pt>
    <dgm:pt modelId="{D7D77EFC-D2EE-47E0-89DA-97CC994C2DC7}" type="pres">
      <dgm:prSet presAssocID="{C00823F9-5E97-4062-869B-41A3458E3F5B}" presName="node" presStyleLbl="node1" presStyleIdx="3" presStyleCnt="7">
        <dgm:presLayoutVars>
          <dgm:bulletEnabled val="1"/>
        </dgm:presLayoutVars>
      </dgm:prSet>
      <dgm:spPr/>
    </dgm:pt>
    <dgm:pt modelId="{B7B2F025-2151-4E4E-88DD-0073AA08D143}" type="pres">
      <dgm:prSet presAssocID="{C3F8A048-A601-42C3-882A-5B6415F256A4}" presName="sibTrans" presStyleLbl="sibTrans1D1" presStyleIdx="3" presStyleCnt="6"/>
      <dgm:spPr/>
    </dgm:pt>
    <dgm:pt modelId="{A4D224F9-3011-4475-8D20-281CB02A2DD3}" type="pres">
      <dgm:prSet presAssocID="{C3F8A048-A601-42C3-882A-5B6415F256A4}" presName="connectorText" presStyleLbl="sibTrans1D1" presStyleIdx="3" presStyleCnt="6"/>
      <dgm:spPr/>
    </dgm:pt>
    <dgm:pt modelId="{E0375179-E4B4-45A4-B4C9-0CFD92B26AED}" type="pres">
      <dgm:prSet presAssocID="{C415143C-E271-499E-95FF-5817E0946308}" presName="node" presStyleLbl="node1" presStyleIdx="4" presStyleCnt="7">
        <dgm:presLayoutVars>
          <dgm:bulletEnabled val="1"/>
        </dgm:presLayoutVars>
      </dgm:prSet>
      <dgm:spPr/>
    </dgm:pt>
    <dgm:pt modelId="{F5F42A13-4817-4A09-82BE-3D75D6B505E0}" type="pres">
      <dgm:prSet presAssocID="{20040E13-B6BE-400D-B060-77547EDD1843}" presName="sibTrans" presStyleLbl="sibTrans1D1" presStyleIdx="4" presStyleCnt="6"/>
      <dgm:spPr/>
    </dgm:pt>
    <dgm:pt modelId="{ED103EB9-7907-4D9C-93AC-ACA09187D7BC}" type="pres">
      <dgm:prSet presAssocID="{20040E13-B6BE-400D-B060-77547EDD1843}" presName="connectorText" presStyleLbl="sibTrans1D1" presStyleIdx="4" presStyleCnt="6"/>
      <dgm:spPr/>
    </dgm:pt>
    <dgm:pt modelId="{DDBDFFF3-B0C6-4B6F-BE1B-67C8A145D48E}" type="pres">
      <dgm:prSet presAssocID="{E783AA33-E1A5-42F1-B031-186AEC258439}" presName="node" presStyleLbl="node1" presStyleIdx="5" presStyleCnt="7">
        <dgm:presLayoutVars>
          <dgm:bulletEnabled val="1"/>
        </dgm:presLayoutVars>
      </dgm:prSet>
      <dgm:spPr/>
    </dgm:pt>
    <dgm:pt modelId="{941ACACC-0E18-47BC-B5EC-20C7522FE93B}" type="pres">
      <dgm:prSet presAssocID="{B622B08B-03C8-44E9-9FF5-A188F09D6244}" presName="sibTrans" presStyleLbl="sibTrans1D1" presStyleIdx="5" presStyleCnt="6"/>
      <dgm:spPr/>
    </dgm:pt>
    <dgm:pt modelId="{72D67F38-AA2B-44D7-83FA-15954F37A69E}" type="pres">
      <dgm:prSet presAssocID="{B622B08B-03C8-44E9-9FF5-A188F09D6244}" presName="connectorText" presStyleLbl="sibTrans1D1" presStyleIdx="5" presStyleCnt="6"/>
      <dgm:spPr/>
    </dgm:pt>
    <dgm:pt modelId="{08DDC9BE-3989-4B99-87D3-BC46E2D28F12}" type="pres">
      <dgm:prSet presAssocID="{5C072535-3779-4C8F-B740-3A5C95A4BDF0}" presName="node" presStyleLbl="node1" presStyleIdx="6" presStyleCnt="7">
        <dgm:presLayoutVars>
          <dgm:bulletEnabled val="1"/>
        </dgm:presLayoutVars>
      </dgm:prSet>
      <dgm:spPr/>
    </dgm:pt>
  </dgm:ptLst>
  <dgm:cxnLst>
    <dgm:cxn modelId="{C20F4112-4F52-446A-8AA3-C226810D8644}" type="presOf" srcId="{0DAD0B14-CACF-45F0-8F69-3250FD1E1B55}" destId="{E70C4806-3E4C-4077-9B27-3788C5385FF8}" srcOrd="1" destOrd="0" presId="urn:microsoft.com/office/officeart/2005/8/layout/bProcess3"/>
    <dgm:cxn modelId="{2A9E2213-8526-473C-8A32-663D76232707}" srcId="{3B9B5992-822C-4A6F-9179-CB6CD1B6A70C}" destId="{E783AA33-E1A5-42F1-B031-186AEC258439}" srcOrd="5" destOrd="0" parTransId="{AF54BB3F-F714-4726-9ED5-519E59331DA2}" sibTransId="{B622B08B-03C8-44E9-9FF5-A188F09D6244}"/>
    <dgm:cxn modelId="{E19E8716-13B6-430C-A7B5-ED243E2F73F7}" type="presOf" srcId="{32134992-1432-48FF-958D-0551DFC26DB5}" destId="{F87BB90D-A301-4123-B9D0-54915D50AA19}" srcOrd="0" destOrd="0" presId="urn:microsoft.com/office/officeart/2005/8/layout/bProcess3"/>
    <dgm:cxn modelId="{385F2D19-0E65-4D16-9BB1-E8B306C98E30}" type="presOf" srcId="{E783AA33-E1A5-42F1-B031-186AEC258439}" destId="{DDBDFFF3-B0C6-4B6F-BE1B-67C8A145D48E}" srcOrd="0" destOrd="0" presId="urn:microsoft.com/office/officeart/2005/8/layout/bProcess3"/>
    <dgm:cxn modelId="{0C62DB1A-C558-4566-A01E-C36AAA92D343}" type="presOf" srcId="{0DAD0B14-CACF-45F0-8F69-3250FD1E1B55}" destId="{E447E690-B6CC-466F-85FF-38ED160AE93A}" srcOrd="0" destOrd="0" presId="urn:microsoft.com/office/officeart/2005/8/layout/bProcess3"/>
    <dgm:cxn modelId="{CBF68920-5ADF-412F-A9E9-CE5BBBC1023E}" type="presOf" srcId="{84B0A2B1-5D31-4FD9-8548-08D4B75D1172}" destId="{22BEBA05-F9CF-402A-BE6F-FDCA0A56CEE9}" srcOrd="1" destOrd="0" presId="urn:microsoft.com/office/officeart/2005/8/layout/bProcess3"/>
    <dgm:cxn modelId="{55755F21-62EF-455F-BCAD-BB3CBC67658A}" srcId="{3B9B5992-822C-4A6F-9179-CB6CD1B6A70C}" destId="{32134992-1432-48FF-958D-0551DFC26DB5}" srcOrd="2" destOrd="0" parTransId="{486E357A-7991-456A-B537-27571BE1E1B4}" sibTransId="{84B0A2B1-5D31-4FD9-8548-08D4B75D1172}"/>
    <dgm:cxn modelId="{9F8B613F-D57A-40C4-9DD6-EB0EF0D283BE}" srcId="{3B9B5992-822C-4A6F-9179-CB6CD1B6A70C}" destId="{5C072535-3779-4C8F-B740-3A5C95A4BDF0}" srcOrd="6" destOrd="0" parTransId="{28E83250-290D-4283-8C24-4E9B0BA765F5}" sibTransId="{6C621D6A-C112-45FA-9620-6F241084948C}"/>
    <dgm:cxn modelId="{A265A963-94FF-4E37-91CA-7B45872EF7C1}" type="presOf" srcId="{A4328E2B-DCF6-49E7-8149-39FD5F35D91E}" destId="{BF04614F-F09D-423F-A43B-27670273B914}" srcOrd="0" destOrd="0" presId="urn:microsoft.com/office/officeart/2005/8/layout/bProcess3"/>
    <dgm:cxn modelId="{63454747-1EBF-4186-9AC9-CBDA6B6EF061}" type="presOf" srcId="{C415143C-E271-499E-95FF-5817E0946308}" destId="{E0375179-E4B4-45A4-B4C9-0CFD92B26AED}" srcOrd="0" destOrd="0" presId="urn:microsoft.com/office/officeart/2005/8/layout/bProcess3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A841AA68-6DDC-42F7-9EF1-08D3A31F8058}" srcId="{3B9B5992-822C-4A6F-9179-CB6CD1B6A70C}" destId="{C00823F9-5E97-4062-869B-41A3458E3F5B}" srcOrd="3" destOrd="0" parTransId="{DAF1B5BE-ADFA-46E9-863A-37FA61912272}" sibTransId="{C3F8A048-A601-42C3-882A-5B6415F256A4}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00CB146D-8A6A-456B-9C32-161E9399ECCA}" type="presOf" srcId="{20040E13-B6BE-400D-B060-77547EDD1843}" destId="{ED103EB9-7907-4D9C-93AC-ACA09187D7BC}" srcOrd="1" destOrd="0" presId="urn:microsoft.com/office/officeart/2005/8/layout/bProcess3"/>
    <dgm:cxn modelId="{C9398C53-EAE4-4A54-822F-ADB39FF636E9}" srcId="{3B9B5992-822C-4A6F-9179-CB6CD1B6A70C}" destId="{A4328E2B-DCF6-49E7-8149-39FD5F35D91E}" srcOrd="1" destOrd="0" parTransId="{0F28E3FD-20CC-467A-B19C-01866A04E04D}" sibTransId="{EE876197-A573-4746-B994-156B44E0FD47}"/>
    <dgm:cxn modelId="{1142A554-A068-42C8-A5C6-54B51173236C}" type="presOf" srcId="{84B0A2B1-5D31-4FD9-8548-08D4B75D1172}" destId="{76DDBB5A-0000-4388-9E2E-0271ED19D16F}" srcOrd="0" destOrd="0" presId="urn:microsoft.com/office/officeart/2005/8/layout/bProcess3"/>
    <dgm:cxn modelId="{1D96F854-93D9-4149-938D-F68C27206BAE}" srcId="{3B9B5992-822C-4A6F-9179-CB6CD1B6A70C}" destId="{C415143C-E271-499E-95FF-5817E0946308}" srcOrd="4" destOrd="0" parTransId="{4E26A91F-E2DD-47AC-A316-FDD60D8191DE}" sibTransId="{20040E13-B6BE-400D-B060-77547EDD1843}"/>
    <dgm:cxn modelId="{9853637C-EF19-49F7-9507-5578B3D1516A}" type="presOf" srcId="{C3F8A048-A601-42C3-882A-5B6415F256A4}" destId="{B7B2F025-2151-4E4E-88DD-0073AA08D143}" srcOrd="0" destOrd="0" presId="urn:microsoft.com/office/officeart/2005/8/layout/bProcess3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5176769C-AA41-4469-BC27-1C7C98DC3B49}" type="presOf" srcId="{20040E13-B6BE-400D-B060-77547EDD1843}" destId="{F5F42A13-4817-4A09-82BE-3D75D6B505E0}" srcOrd="0" destOrd="0" presId="urn:microsoft.com/office/officeart/2005/8/layout/bProcess3"/>
    <dgm:cxn modelId="{E6C27F9E-B536-426A-9C71-726F60E08503}" type="presOf" srcId="{EE876197-A573-4746-B994-156B44E0FD47}" destId="{7A201913-BBC0-4B12-952F-7A9AAAABEFB1}" srcOrd="1" destOrd="0" presId="urn:microsoft.com/office/officeart/2005/8/layout/bProcess3"/>
    <dgm:cxn modelId="{0F79F1A0-041F-40DA-8A9B-7E01FBD22603}" type="presOf" srcId="{B622B08B-03C8-44E9-9FF5-A188F09D6244}" destId="{941ACACC-0E18-47BC-B5EC-20C7522FE93B}" srcOrd="0" destOrd="0" presId="urn:microsoft.com/office/officeart/2005/8/layout/bProcess3"/>
    <dgm:cxn modelId="{EDEB6CA6-263A-40A4-B833-F9E493D39986}" type="presOf" srcId="{EE876197-A573-4746-B994-156B44E0FD47}" destId="{170C0493-DE6B-44F4-A264-648FF9B6E5C5}" srcOrd="0" destOrd="0" presId="urn:microsoft.com/office/officeart/2005/8/layout/bProcess3"/>
    <dgm:cxn modelId="{09895DB7-55C9-4091-B887-7AE54D7B2103}" type="presOf" srcId="{5C072535-3779-4C8F-B740-3A5C95A4BDF0}" destId="{08DDC9BE-3989-4B99-87D3-BC46E2D28F12}" srcOrd="0" destOrd="0" presId="urn:microsoft.com/office/officeart/2005/8/layout/bProcess3"/>
    <dgm:cxn modelId="{27211DBE-2F83-4CAC-8FD7-1A4DA7B14A99}" type="presOf" srcId="{C3F8A048-A601-42C3-882A-5B6415F256A4}" destId="{A4D224F9-3011-4475-8D20-281CB02A2DD3}" srcOrd="1" destOrd="0" presId="urn:microsoft.com/office/officeart/2005/8/layout/bProcess3"/>
    <dgm:cxn modelId="{5FCAFEDA-276C-451E-9E46-0D8D5E269FB9}" type="presOf" srcId="{C00823F9-5E97-4062-869B-41A3458E3F5B}" destId="{D7D77EFC-D2EE-47E0-89DA-97CC994C2DC7}" srcOrd="0" destOrd="0" presId="urn:microsoft.com/office/officeart/2005/8/layout/bProcess3"/>
    <dgm:cxn modelId="{EF4214DB-BBC3-453B-9431-01D1AC25CBB4}" type="presOf" srcId="{B622B08B-03C8-44E9-9FF5-A188F09D6244}" destId="{72D67F38-AA2B-44D7-83FA-15954F37A69E}" srcOrd="1" destOrd="0" presId="urn:microsoft.com/office/officeart/2005/8/layout/bProcess3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DD272D93-0E9F-4B02-9784-F149F2E3AA0F}" type="presParOf" srcId="{D84778AC-536D-4927-AB9A-CA320F9A1ECD}" destId="{E447E690-B6CC-466F-85FF-38ED160AE93A}" srcOrd="1" destOrd="0" presId="urn:microsoft.com/office/officeart/2005/8/layout/bProcess3"/>
    <dgm:cxn modelId="{B019DD20-EF55-4929-9C1C-14CC9F1A6D42}" type="presParOf" srcId="{E447E690-B6CC-466F-85FF-38ED160AE93A}" destId="{E70C4806-3E4C-4077-9B27-3788C5385FF8}" srcOrd="0" destOrd="0" presId="urn:microsoft.com/office/officeart/2005/8/layout/bProcess3"/>
    <dgm:cxn modelId="{CCBAC6DA-0275-4CE3-BE0E-40249140C9C3}" type="presParOf" srcId="{D84778AC-536D-4927-AB9A-CA320F9A1ECD}" destId="{BF04614F-F09D-423F-A43B-27670273B914}" srcOrd="2" destOrd="0" presId="urn:microsoft.com/office/officeart/2005/8/layout/bProcess3"/>
    <dgm:cxn modelId="{3038E0AD-F0F2-4CA7-884A-1A03B03484CA}" type="presParOf" srcId="{D84778AC-536D-4927-AB9A-CA320F9A1ECD}" destId="{170C0493-DE6B-44F4-A264-648FF9B6E5C5}" srcOrd="3" destOrd="0" presId="urn:microsoft.com/office/officeart/2005/8/layout/bProcess3"/>
    <dgm:cxn modelId="{FB546134-24CE-40C0-9B0F-0353F3902D87}" type="presParOf" srcId="{170C0493-DE6B-44F4-A264-648FF9B6E5C5}" destId="{7A201913-BBC0-4B12-952F-7A9AAAABEFB1}" srcOrd="0" destOrd="0" presId="urn:microsoft.com/office/officeart/2005/8/layout/bProcess3"/>
    <dgm:cxn modelId="{3C08AD76-ED34-444E-8A59-822B6634F7E4}" type="presParOf" srcId="{D84778AC-536D-4927-AB9A-CA320F9A1ECD}" destId="{F87BB90D-A301-4123-B9D0-54915D50AA19}" srcOrd="4" destOrd="0" presId="urn:microsoft.com/office/officeart/2005/8/layout/bProcess3"/>
    <dgm:cxn modelId="{8626DCE4-E9E9-4326-B2D9-86A1D99964CC}" type="presParOf" srcId="{D84778AC-536D-4927-AB9A-CA320F9A1ECD}" destId="{76DDBB5A-0000-4388-9E2E-0271ED19D16F}" srcOrd="5" destOrd="0" presId="urn:microsoft.com/office/officeart/2005/8/layout/bProcess3"/>
    <dgm:cxn modelId="{BA0507F7-7374-4C69-8582-04AD24318490}" type="presParOf" srcId="{76DDBB5A-0000-4388-9E2E-0271ED19D16F}" destId="{22BEBA05-F9CF-402A-BE6F-FDCA0A56CEE9}" srcOrd="0" destOrd="0" presId="urn:microsoft.com/office/officeart/2005/8/layout/bProcess3"/>
    <dgm:cxn modelId="{FC981A4C-2F9B-429C-BE28-A75932EFBCB9}" type="presParOf" srcId="{D84778AC-536D-4927-AB9A-CA320F9A1ECD}" destId="{D7D77EFC-D2EE-47E0-89DA-97CC994C2DC7}" srcOrd="6" destOrd="0" presId="urn:microsoft.com/office/officeart/2005/8/layout/bProcess3"/>
    <dgm:cxn modelId="{2C24816D-49D0-4DA2-8EBD-2A0CB3BFB672}" type="presParOf" srcId="{D84778AC-536D-4927-AB9A-CA320F9A1ECD}" destId="{B7B2F025-2151-4E4E-88DD-0073AA08D143}" srcOrd="7" destOrd="0" presId="urn:microsoft.com/office/officeart/2005/8/layout/bProcess3"/>
    <dgm:cxn modelId="{C41DC7BE-4AEE-4CBA-9A2E-EE633FE55463}" type="presParOf" srcId="{B7B2F025-2151-4E4E-88DD-0073AA08D143}" destId="{A4D224F9-3011-4475-8D20-281CB02A2DD3}" srcOrd="0" destOrd="0" presId="urn:microsoft.com/office/officeart/2005/8/layout/bProcess3"/>
    <dgm:cxn modelId="{8C90E01F-6C35-4D54-AB1B-BEF5B272E2A0}" type="presParOf" srcId="{D84778AC-536D-4927-AB9A-CA320F9A1ECD}" destId="{E0375179-E4B4-45A4-B4C9-0CFD92B26AED}" srcOrd="8" destOrd="0" presId="urn:microsoft.com/office/officeart/2005/8/layout/bProcess3"/>
    <dgm:cxn modelId="{64338BD9-8EED-404D-BB1D-29CE56956598}" type="presParOf" srcId="{D84778AC-536D-4927-AB9A-CA320F9A1ECD}" destId="{F5F42A13-4817-4A09-82BE-3D75D6B505E0}" srcOrd="9" destOrd="0" presId="urn:microsoft.com/office/officeart/2005/8/layout/bProcess3"/>
    <dgm:cxn modelId="{CA8E26DD-FF8C-4EEB-9C90-6A049C664FF0}" type="presParOf" srcId="{F5F42A13-4817-4A09-82BE-3D75D6B505E0}" destId="{ED103EB9-7907-4D9C-93AC-ACA09187D7BC}" srcOrd="0" destOrd="0" presId="urn:microsoft.com/office/officeart/2005/8/layout/bProcess3"/>
    <dgm:cxn modelId="{9D24DC43-B3F3-4943-9D35-34E016CF6C54}" type="presParOf" srcId="{D84778AC-536D-4927-AB9A-CA320F9A1ECD}" destId="{DDBDFFF3-B0C6-4B6F-BE1B-67C8A145D48E}" srcOrd="10" destOrd="0" presId="urn:microsoft.com/office/officeart/2005/8/layout/bProcess3"/>
    <dgm:cxn modelId="{C0277BF5-3E58-4239-85E3-694AA96C9BF5}" type="presParOf" srcId="{D84778AC-536D-4927-AB9A-CA320F9A1ECD}" destId="{941ACACC-0E18-47BC-B5EC-20C7522FE93B}" srcOrd="11" destOrd="0" presId="urn:microsoft.com/office/officeart/2005/8/layout/bProcess3"/>
    <dgm:cxn modelId="{AF3970FD-BBC2-44F5-B06E-46CBBD95CE3D}" type="presParOf" srcId="{941ACACC-0E18-47BC-B5EC-20C7522FE93B}" destId="{72D67F38-AA2B-44D7-83FA-15954F37A69E}" srcOrd="0" destOrd="0" presId="urn:microsoft.com/office/officeart/2005/8/layout/bProcess3"/>
    <dgm:cxn modelId="{7D7CB923-37FF-4ED0-BE5C-0C2D7C8CB56E}" type="presParOf" srcId="{D84778AC-536D-4927-AB9A-CA320F9A1ECD}" destId="{08DDC9BE-3989-4B99-87D3-BC46E2D28F12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Put Valve Core on Vibrating Plate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32134992-1432-48FF-958D-0551DFC26DB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AI Decides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6E357A-7991-456A-B537-27571BE1E1B4}" type="parTrans" cxnId="{55755F21-62EF-455F-BCAD-BB3CBC67658A}">
      <dgm:prSet/>
      <dgm:spPr/>
      <dgm:t>
        <a:bodyPr/>
        <a:lstStyle/>
        <a:p>
          <a:endParaRPr lang="zh-TW" altLang="en-US"/>
        </a:p>
      </dgm:t>
    </dgm:pt>
    <dgm:pt modelId="{84B0A2B1-5D31-4FD9-8548-08D4B75D1172}" type="sibTrans" cxnId="{55755F21-62EF-455F-BCAD-BB3CBC67658A}">
      <dgm:prSet/>
      <dgm:spPr/>
      <dgm:t>
        <a:bodyPr/>
        <a:lstStyle/>
        <a:p>
          <a:endParaRPr lang="zh-TW" altLang="en-US"/>
        </a:p>
      </dgm:t>
    </dgm:pt>
    <dgm:pt modelId="{C00823F9-5E97-4062-869B-41A3458E3F5B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First Side Decides if OK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F1B5BE-ADFA-46E9-863A-37FA61912272}" type="parTrans" cxnId="{A841AA68-6DDC-42F7-9EF1-08D3A31F8058}">
      <dgm:prSet/>
      <dgm:spPr/>
      <dgm:t>
        <a:bodyPr/>
        <a:lstStyle/>
        <a:p>
          <a:endParaRPr lang="zh-TW" altLang="en-US"/>
        </a:p>
      </dgm:t>
    </dgm:pt>
    <dgm:pt modelId="{C3F8A048-A601-42C3-882A-5B6415F256A4}" type="sibTrans" cxnId="{A841AA68-6DDC-42F7-9EF1-08D3A31F8058}">
      <dgm:prSet/>
      <dgm:spPr/>
      <dgm:t>
        <a:bodyPr/>
        <a:lstStyle/>
        <a:p>
          <a:endParaRPr lang="zh-TW" altLang="en-US"/>
        </a:p>
      </dgm:t>
    </dgm:pt>
    <dgm:pt modelId="{C415143C-E271-499E-95FF-5817E0946308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Second Side Decides if OK</a:t>
          </a:r>
          <a:endParaRPr lang="zh-TW" altLang="en-US" dirty="0"/>
        </a:p>
      </dgm:t>
    </dgm:pt>
    <dgm:pt modelId="{4E26A91F-E2DD-47AC-A316-FDD60D8191DE}" type="parTrans" cxnId="{1D96F854-93D9-4149-938D-F68C27206BAE}">
      <dgm:prSet/>
      <dgm:spPr/>
      <dgm:t>
        <a:bodyPr/>
        <a:lstStyle/>
        <a:p>
          <a:endParaRPr lang="zh-TW" altLang="en-US"/>
        </a:p>
      </dgm:t>
    </dgm:pt>
    <dgm:pt modelId="{20040E13-B6BE-400D-B060-77547EDD1843}" type="sibTrans" cxnId="{1D96F854-93D9-4149-938D-F68C27206BAE}">
      <dgm:prSet/>
      <dgm:spPr/>
      <dgm:t>
        <a:bodyPr/>
        <a:lstStyle/>
        <a:p>
          <a:endParaRPr lang="zh-TW" altLang="en-US"/>
        </a:p>
      </dgm:t>
    </dgm:pt>
    <dgm:pt modelId="{5C072535-3779-4C8F-B740-3A5C95A4BDF0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Push Them on Right Site</a:t>
          </a:r>
          <a:endParaRPr lang="zh-TW" altLang="en-US" dirty="0"/>
        </a:p>
      </dgm:t>
    </dgm:pt>
    <dgm:pt modelId="{28E83250-290D-4283-8C24-4E9B0BA765F5}" type="parTrans" cxnId="{9F8B613F-D57A-40C4-9DD6-EB0EF0D283BE}">
      <dgm:prSet/>
      <dgm:spPr/>
      <dgm:t>
        <a:bodyPr/>
        <a:lstStyle/>
        <a:p>
          <a:endParaRPr lang="zh-TW" altLang="en-US"/>
        </a:p>
      </dgm:t>
    </dgm:pt>
    <dgm:pt modelId="{6C621D6A-C112-45FA-9620-6F241084948C}" type="sibTrans" cxnId="{9F8B613F-D57A-40C4-9DD6-EB0EF0D283BE}">
      <dgm:prSet/>
      <dgm:spPr/>
      <dgm:t>
        <a:bodyPr/>
        <a:lstStyle/>
        <a:p>
          <a:endParaRPr lang="zh-TW" altLang="en-US"/>
        </a:p>
      </dgm:t>
    </dgm:pt>
    <dgm:pt modelId="{E783AA33-E1A5-42F1-B031-186AEC258439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PLC Control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54BB3F-F714-4726-9ED5-519E59331DA2}" type="parTrans" cxnId="{2A9E2213-8526-473C-8A32-663D76232707}">
      <dgm:prSet/>
      <dgm:spPr/>
      <dgm:t>
        <a:bodyPr/>
        <a:lstStyle/>
        <a:p>
          <a:endParaRPr lang="zh-TW" altLang="en-US"/>
        </a:p>
      </dgm:t>
    </dgm:pt>
    <dgm:pt modelId="{B622B08B-03C8-44E9-9FF5-A188F09D6244}" type="sibTrans" cxnId="{2A9E2213-8526-473C-8A32-663D76232707}">
      <dgm:prSet/>
      <dgm:spPr/>
      <dgm:t>
        <a:bodyPr/>
        <a:lstStyle/>
        <a:p>
          <a:endParaRPr lang="zh-TW" altLang="en-US"/>
        </a:p>
      </dgm:t>
    </dgm:pt>
    <dgm:pt modelId="{A4328E2B-DCF6-49E7-8149-39FD5F35D91E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User Sets GUI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28E3FD-20CC-467A-B19C-01866A04E04D}" type="parTrans" cxnId="{C9398C53-EAE4-4A54-822F-ADB39FF636E9}">
      <dgm:prSet/>
      <dgm:spPr/>
      <dgm:t>
        <a:bodyPr/>
        <a:lstStyle/>
        <a:p>
          <a:endParaRPr lang="zh-TW" altLang="en-US"/>
        </a:p>
      </dgm:t>
    </dgm:pt>
    <dgm:pt modelId="{EE876197-A573-4746-B994-156B44E0FD47}" type="sibTrans" cxnId="{C9398C53-EAE4-4A54-822F-ADB39FF636E9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7" custScaleX="142888">
        <dgm:presLayoutVars>
          <dgm:bulletEnabled val="1"/>
        </dgm:presLayoutVars>
      </dgm:prSet>
      <dgm:spPr/>
    </dgm:pt>
    <dgm:pt modelId="{E447E690-B6CC-466F-85FF-38ED160AE93A}" type="pres">
      <dgm:prSet presAssocID="{0DAD0B14-CACF-45F0-8F69-3250FD1E1B55}" presName="sibTrans" presStyleLbl="sibTrans1D1" presStyleIdx="0" presStyleCnt="6"/>
      <dgm:spPr/>
    </dgm:pt>
    <dgm:pt modelId="{E70C4806-3E4C-4077-9B27-3788C5385FF8}" type="pres">
      <dgm:prSet presAssocID="{0DAD0B14-CACF-45F0-8F69-3250FD1E1B55}" presName="connectorText" presStyleLbl="sibTrans1D1" presStyleIdx="0" presStyleCnt="6"/>
      <dgm:spPr/>
    </dgm:pt>
    <dgm:pt modelId="{BF04614F-F09D-423F-A43B-27670273B914}" type="pres">
      <dgm:prSet presAssocID="{A4328E2B-DCF6-49E7-8149-39FD5F35D91E}" presName="node" presStyleLbl="node1" presStyleIdx="1" presStyleCnt="7">
        <dgm:presLayoutVars>
          <dgm:bulletEnabled val="1"/>
        </dgm:presLayoutVars>
      </dgm:prSet>
      <dgm:spPr/>
    </dgm:pt>
    <dgm:pt modelId="{170C0493-DE6B-44F4-A264-648FF9B6E5C5}" type="pres">
      <dgm:prSet presAssocID="{EE876197-A573-4746-B994-156B44E0FD47}" presName="sibTrans" presStyleLbl="sibTrans1D1" presStyleIdx="1" presStyleCnt="6"/>
      <dgm:spPr/>
    </dgm:pt>
    <dgm:pt modelId="{7A201913-BBC0-4B12-952F-7A9AAAABEFB1}" type="pres">
      <dgm:prSet presAssocID="{EE876197-A573-4746-B994-156B44E0FD47}" presName="connectorText" presStyleLbl="sibTrans1D1" presStyleIdx="1" presStyleCnt="6"/>
      <dgm:spPr/>
    </dgm:pt>
    <dgm:pt modelId="{F87BB90D-A301-4123-B9D0-54915D50AA19}" type="pres">
      <dgm:prSet presAssocID="{32134992-1432-48FF-958D-0551DFC26DB5}" presName="node" presStyleLbl="node1" presStyleIdx="2" presStyleCnt="7">
        <dgm:presLayoutVars>
          <dgm:bulletEnabled val="1"/>
        </dgm:presLayoutVars>
      </dgm:prSet>
      <dgm:spPr/>
    </dgm:pt>
    <dgm:pt modelId="{76DDBB5A-0000-4388-9E2E-0271ED19D16F}" type="pres">
      <dgm:prSet presAssocID="{84B0A2B1-5D31-4FD9-8548-08D4B75D1172}" presName="sibTrans" presStyleLbl="sibTrans1D1" presStyleIdx="2" presStyleCnt="6"/>
      <dgm:spPr/>
    </dgm:pt>
    <dgm:pt modelId="{22BEBA05-F9CF-402A-BE6F-FDCA0A56CEE9}" type="pres">
      <dgm:prSet presAssocID="{84B0A2B1-5D31-4FD9-8548-08D4B75D1172}" presName="connectorText" presStyleLbl="sibTrans1D1" presStyleIdx="2" presStyleCnt="6"/>
      <dgm:spPr/>
    </dgm:pt>
    <dgm:pt modelId="{D7D77EFC-D2EE-47E0-89DA-97CC994C2DC7}" type="pres">
      <dgm:prSet presAssocID="{C00823F9-5E97-4062-869B-41A3458E3F5B}" presName="node" presStyleLbl="node1" presStyleIdx="3" presStyleCnt="7">
        <dgm:presLayoutVars>
          <dgm:bulletEnabled val="1"/>
        </dgm:presLayoutVars>
      </dgm:prSet>
      <dgm:spPr/>
    </dgm:pt>
    <dgm:pt modelId="{B7B2F025-2151-4E4E-88DD-0073AA08D143}" type="pres">
      <dgm:prSet presAssocID="{C3F8A048-A601-42C3-882A-5B6415F256A4}" presName="sibTrans" presStyleLbl="sibTrans1D1" presStyleIdx="3" presStyleCnt="6"/>
      <dgm:spPr/>
    </dgm:pt>
    <dgm:pt modelId="{A4D224F9-3011-4475-8D20-281CB02A2DD3}" type="pres">
      <dgm:prSet presAssocID="{C3F8A048-A601-42C3-882A-5B6415F256A4}" presName="connectorText" presStyleLbl="sibTrans1D1" presStyleIdx="3" presStyleCnt="6"/>
      <dgm:spPr/>
    </dgm:pt>
    <dgm:pt modelId="{E0375179-E4B4-45A4-B4C9-0CFD92B26AED}" type="pres">
      <dgm:prSet presAssocID="{C415143C-E271-499E-95FF-5817E0946308}" presName="node" presStyleLbl="node1" presStyleIdx="4" presStyleCnt="7">
        <dgm:presLayoutVars>
          <dgm:bulletEnabled val="1"/>
        </dgm:presLayoutVars>
      </dgm:prSet>
      <dgm:spPr/>
    </dgm:pt>
    <dgm:pt modelId="{F5F42A13-4817-4A09-82BE-3D75D6B505E0}" type="pres">
      <dgm:prSet presAssocID="{20040E13-B6BE-400D-B060-77547EDD1843}" presName="sibTrans" presStyleLbl="sibTrans1D1" presStyleIdx="4" presStyleCnt="6"/>
      <dgm:spPr/>
    </dgm:pt>
    <dgm:pt modelId="{ED103EB9-7907-4D9C-93AC-ACA09187D7BC}" type="pres">
      <dgm:prSet presAssocID="{20040E13-B6BE-400D-B060-77547EDD1843}" presName="connectorText" presStyleLbl="sibTrans1D1" presStyleIdx="4" presStyleCnt="6"/>
      <dgm:spPr/>
    </dgm:pt>
    <dgm:pt modelId="{DDBDFFF3-B0C6-4B6F-BE1B-67C8A145D48E}" type="pres">
      <dgm:prSet presAssocID="{E783AA33-E1A5-42F1-B031-186AEC258439}" presName="node" presStyleLbl="node1" presStyleIdx="5" presStyleCnt="7">
        <dgm:presLayoutVars>
          <dgm:bulletEnabled val="1"/>
        </dgm:presLayoutVars>
      </dgm:prSet>
      <dgm:spPr/>
    </dgm:pt>
    <dgm:pt modelId="{941ACACC-0E18-47BC-B5EC-20C7522FE93B}" type="pres">
      <dgm:prSet presAssocID="{B622B08B-03C8-44E9-9FF5-A188F09D6244}" presName="sibTrans" presStyleLbl="sibTrans1D1" presStyleIdx="5" presStyleCnt="6"/>
      <dgm:spPr/>
    </dgm:pt>
    <dgm:pt modelId="{72D67F38-AA2B-44D7-83FA-15954F37A69E}" type="pres">
      <dgm:prSet presAssocID="{B622B08B-03C8-44E9-9FF5-A188F09D6244}" presName="connectorText" presStyleLbl="sibTrans1D1" presStyleIdx="5" presStyleCnt="6"/>
      <dgm:spPr/>
    </dgm:pt>
    <dgm:pt modelId="{08DDC9BE-3989-4B99-87D3-BC46E2D28F12}" type="pres">
      <dgm:prSet presAssocID="{5C072535-3779-4C8F-B740-3A5C95A4BDF0}" presName="node" presStyleLbl="node1" presStyleIdx="6" presStyleCnt="7">
        <dgm:presLayoutVars>
          <dgm:bulletEnabled val="1"/>
        </dgm:presLayoutVars>
      </dgm:prSet>
      <dgm:spPr/>
    </dgm:pt>
  </dgm:ptLst>
  <dgm:cxnLst>
    <dgm:cxn modelId="{C20F4112-4F52-446A-8AA3-C226810D8644}" type="presOf" srcId="{0DAD0B14-CACF-45F0-8F69-3250FD1E1B55}" destId="{E70C4806-3E4C-4077-9B27-3788C5385FF8}" srcOrd="1" destOrd="0" presId="urn:microsoft.com/office/officeart/2005/8/layout/bProcess3"/>
    <dgm:cxn modelId="{2A9E2213-8526-473C-8A32-663D76232707}" srcId="{3B9B5992-822C-4A6F-9179-CB6CD1B6A70C}" destId="{E783AA33-E1A5-42F1-B031-186AEC258439}" srcOrd="5" destOrd="0" parTransId="{AF54BB3F-F714-4726-9ED5-519E59331DA2}" sibTransId="{B622B08B-03C8-44E9-9FF5-A188F09D6244}"/>
    <dgm:cxn modelId="{E19E8716-13B6-430C-A7B5-ED243E2F73F7}" type="presOf" srcId="{32134992-1432-48FF-958D-0551DFC26DB5}" destId="{F87BB90D-A301-4123-B9D0-54915D50AA19}" srcOrd="0" destOrd="0" presId="urn:microsoft.com/office/officeart/2005/8/layout/bProcess3"/>
    <dgm:cxn modelId="{385F2D19-0E65-4D16-9BB1-E8B306C98E30}" type="presOf" srcId="{E783AA33-E1A5-42F1-B031-186AEC258439}" destId="{DDBDFFF3-B0C6-4B6F-BE1B-67C8A145D48E}" srcOrd="0" destOrd="0" presId="urn:microsoft.com/office/officeart/2005/8/layout/bProcess3"/>
    <dgm:cxn modelId="{0C62DB1A-C558-4566-A01E-C36AAA92D343}" type="presOf" srcId="{0DAD0B14-CACF-45F0-8F69-3250FD1E1B55}" destId="{E447E690-B6CC-466F-85FF-38ED160AE93A}" srcOrd="0" destOrd="0" presId="urn:microsoft.com/office/officeart/2005/8/layout/bProcess3"/>
    <dgm:cxn modelId="{CBF68920-5ADF-412F-A9E9-CE5BBBC1023E}" type="presOf" srcId="{84B0A2B1-5D31-4FD9-8548-08D4B75D1172}" destId="{22BEBA05-F9CF-402A-BE6F-FDCA0A56CEE9}" srcOrd="1" destOrd="0" presId="urn:microsoft.com/office/officeart/2005/8/layout/bProcess3"/>
    <dgm:cxn modelId="{55755F21-62EF-455F-BCAD-BB3CBC67658A}" srcId="{3B9B5992-822C-4A6F-9179-CB6CD1B6A70C}" destId="{32134992-1432-48FF-958D-0551DFC26DB5}" srcOrd="2" destOrd="0" parTransId="{486E357A-7991-456A-B537-27571BE1E1B4}" sibTransId="{84B0A2B1-5D31-4FD9-8548-08D4B75D1172}"/>
    <dgm:cxn modelId="{9F8B613F-D57A-40C4-9DD6-EB0EF0D283BE}" srcId="{3B9B5992-822C-4A6F-9179-CB6CD1B6A70C}" destId="{5C072535-3779-4C8F-B740-3A5C95A4BDF0}" srcOrd="6" destOrd="0" parTransId="{28E83250-290D-4283-8C24-4E9B0BA765F5}" sibTransId="{6C621D6A-C112-45FA-9620-6F241084948C}"/>
    <dgm:cxn modelId="{A265A963-94FF-4E37-91CA-7B45872EF7C1}" type="presOf" srcId="{A4328E2B-DCF6-49E7-8149-39FD5F35D91E}" destId="{BF04614F-F09D-423F-A43B-27670273B914}" srcOrd="0" destOrd="0" presId="urn:microsoft.com/office/officeart/2005/8/layout/bProcess3"/>
    <dgm:cxn modelId="{63454747-1EBF-4186-9AC9-CBDA6B6EF061}" type="presOf" srcId="{C415143C-E271-499E-95FF-5817E0946308}" destId="{E0375179-E4B4-45A4-B4C9-0CFD92B26AED}" srcOrd="0" destOrd="0" presId="urn:microsoft.com/office/officeart/2005/8/layout/bProcess3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A841AA68-6DDC-42F7-9EF1-08D3A31F8058}" srcId="{3B9B5992-822C-4A6F-9179-CB6CD1B6A70C}" destId="{C00823F9-5E97-4062-869B-41A3458E3F5B}" srcOrd="3" destOrd="0" parTransId="{DAF1B5BE-ADFA-46E9-863A-37FA61912272}" sibTransId="{C3F8A048-A601-42C3-882A-5B6415F256A4}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00CB146D-8A6A-456B-9C32-161E9399ECCA}" type="presOf" srcId="{20040E13-B6BE-400D-B060-77547EDD1843}" destId="{ED103EB9-7907-4D9C-93AC-ACA09187D7BC}" srcOrd="1" destOrd="0" presId="urn:microsoft.com/office/officeart/2005/8/layout/bProcess3"/>
    <dgm:cxn modelId="{C9398C53-EAE4-4A54-822F-ADB39FF636E9}" srcId="{3B9B5992-822C-4A6F-9179-CB6CD1B6A70C}" destId="{A4328E2B-DCF6-49E7-8149-39FD5F35D91E}" srcOrd="1" destOrd="0" parTransId="{0F28E3FD-20CC-467A-B19C-01866A04E04D}" sibTransId="{EE876197-A573-4746-B994-156B44E0FD47}"/>
    <dgm:cxn modelId="{1142A554-A068-42C8-A5C6-54B51173236C}" type="presOf" srcId="{84B0A2B1-5D31-4FD9-8548-08D4B75D1172}" destId="{76DDBB5A-0000-4388-9E2E-0271ED19D16F}" srcOrd="0" destOrd="0" presId="urn:microsoft.com/office/officeart/2005/8/layout/bProcess3"/>
    <dgm:cxn modelId="{1D96F854-93D9-4149-938D-F68C27206BAE}" srcId="{3B9B5992-822C-4A6F-9179-CB6CD1B6A70C}" destId="{C415143C-E271-499E-95FF-5817E0946308}" srcOrd="4" destOrd="0" parTransId="{4E26A91F-E2DD-47AC-A316-FDD60D8191DE}" sibTransId="{20040E13-B6BE-400D-B060-77547EDD1843}"/>
    <dgm:cxn modelId="{9853637C-EF19-49F7-9507-5578B3D1516A}" type="presOf" srcId="{C3F8A048-A601-42C3-882A-5B6415F256A4}" destId="{B7B2F025-2151-4E4E-88DD-0073AA08D143}" srcOrd="0" destOrd="0" presId="urn:microsoft.com/office/officeart/2005/8/layout/bProcess3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5176769C-AA41-4469-BC27-1C7C98DC3B49}" type="presOf" srcId="{20040E13-B6BE-400D-B060-77547EDD1843}" destId="{F5F42A13-4817-4A09-82BE-3D75D6B505E0}" srcOrd="0" destOrd="0" presId="urn:microsoft.com/office/officeart/2005/8/layout/bProcess3"/>
    <dgm:cxn modelId="{E6C27F9E-B536-426A-9C71-726F60E08503}" type="presOf" srcId="{EE876197-A573-4746-B994-156B44E0FD47}" destId="{7A201913-BBC0-4B12-952F-7A9AAAABEFB1}" srcOrd="1" destOrd="0" presId="urn:microsoft.com/office/officeart/2005/8/layout/bProcess3"/>
    <dgm:cxn modelId="{0F79F1A0-041F-40DA-8A9B-7E01FBD22603}" type="presOf" srcId="{B622B08B-03C8-44E9-9FF5-A188F09D6244}" destId="{941ACACC-0E18-47BC-B5EC-20C7522FE93B}" srcOrd="0" destOrd="0" presId="urn:microsoft.com/office/officeart/2005/8/layout/bProcess3"/>
    <dgm:cxn modelId="{EDEB6CA6-263A-40A4-B833-F9E493D39986}" type="presOf" srcId="{EE876197-A573-4746-B994-156B44E0FD47}" destId="{170C0493-DE6B-44F4-A264-648FF9B6E5C5}" srcOrd="0" destOrd="0" presId="urn:microsoft.com/office/officeart/2005/8/layout/bProcess3"/>
    <dgm:cxn modelId="{09895DB7-55C9-4091-B887-7AE54D7B2103}" type="presOf" srcId="{5C072535-3779-4C8F-B740-3A5C95A4BDF0}" destId="{08DDC9BE-3989-4B99-87D3-BC46E2D28F12}" srcOrd="0" destOrd="0" presId="urn:microsoft.com/office/officeart/2005/8/layout/bProcess3"/>
    <dgm:cxn modelId="{27211DBE-2F83-4CAC-8FD7-1A4DA7B14A99}" type="presOf" srcId="{C3F8A048-A601-42C3-882A-5B6415F256A4}" destId="{A4D224F9-3011-4475-8D20-281CB02A2DD3}" srcOrd="1" destOrd="0" presId="urn:microsoft.com/office/officeart/2005/8/layout/bProcess3"/>
    <dgm:cxn modelId="{5FCAFEDA-276C-451E-9E46-0D8D5E269FB9}" type="presOf" srcId="{C00823F9-5E97-4062-869B-41A3458E3F5B}" destId="{D7D77EFC-D2EE-47E0-89DA-97CC994C2DC7}" srcOrd="0" destOrd="0" presId="urn:microsoft.com/office/officeart/2005/8/layout/bProcess3"/>
    <dgm:cxn modelId="{EF4214DB-BBC3-453B-9431-01D1AC25CBB4}" type="presOf" srcId="{B622B08B-03C8-44E9-9FF5-A188F09D6244}" destId="{72D67F38-AA2B-44D7-83FA-15954F37A69E}" srcOrd="1" destOrd="0" presId="urn:microsoft.com/office/officeart/2005/8/layout/bProcess3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DD272D93-0E9F-4B02-9784-F149F2E3AA0F}" type="presParOf" srcId="{D84778AC-536D-4927-AB9A-CA320F9A1ECD}" destId="{E447E690-B6CC-466F-85FF-38ED160AE93A}" srcOrd="1" destOrd="0" presId="urn:microsoft.com/office/officeart/2005/8/layout/bProcess3"/>
    <dgm:cxn modelId="{B019DD20-EF55-4929-9C1C-14CC9F1A6D42}" type="presParOf" srcId="{E447E690-B6CC-466F-85FF-38ED160AE93A}" destId="{E70C4806-3E4C-4077-9B27-3788C5385FF8}" srcOrd="0" destOrd="0" presId="urn:microsoft.com/office/officeart/2005/8/layout/bProcess3"/>
    <dgm:cxn modelId="{CCBAC6DA-0275-4CE3-BE0E-40249140C9C3}" type="presParOf" srcId="{D84778AC-536D-4927-AB9A-CA320F9A1ECD}" destId="{BF04614F-F09D-423F-A43B-27670273B914}" srcOrd="2" destOrd="0" presId="urn:microsoft.com/office/officeart/2005/8/layout/bProcess3"/>
    <dgm:cxn modelId="{3038E0AD-F0F2-4CA7-884A-1A03B03484CA}" type="presParOf" srcId="{D84778AC-536D-4927-AB9A-CA320F9A1ECD}" destId="{170C0493-DE6B-44F4-A264-648FF9B6E5C5}" srcOrd="3" destOrd="0" presId="urn:microsoft.com/office/officeart/2005/8/layout/bProcess3"/>
    <dgm:cxn modelId="{FB546134-24CE-40C0-9B0F-0353F3902D87}" type="presParOf" srcId="{170C0493-DE6B-44F4-A264-648FF9B6E5C5}" destId="{7A201913-BBC0-4B12-952F-7A9AAAABEFB1}" srcOrd="0" destOrd="0" presId="urn:microsoft.com/office/officeart/2005/8/layout/bProcess3"/>
    <dgm:cxn modelId="{3C08AD76-ED34-444E-8A59-822B6634F7E4}" type="presParOf" srcId="{D84778AC-536D-4927-AB9A-CA320F9A1ECD}" destId="{F87BB90D-A301-4123-B9D0-54915D50AA19}" srcOrd="4" destOrd="0" presId="urn:microsoft.com/office/officeart/2005/8/layout/bProcess3"/>
    <dgm:cxn modelId="{8626DCE4-E9E9-4326-B2D9-86A1D99964CC}" type="presParOf" srcId="{D84778AC-536D-4927-AB9A-CA320F9A1ECD}" destId="{76DDBB5A-0000-4388-9E2E-0271ED19D16F}" srcOrd="5" destOrd="0" presId="urn:microsoft.com/office/officeart/2005/8/layout/bProcess3"/>
    <dgm:cxn modelId="{BA0507F7-7374-4C69-8582-04AD24318490}" type="presParOf" srcId="{76DDBB5A-0000-4388-9E2E-0271ED19D16F}" destId="{22BEBA05-F9CF-402A-BE6F-FDCA0A56CEE9}" srcOrd="0" destOrd="0" presId="urn:microsoft.com/office/officeart/2005/8/layout/bProcess3"/>
    <dgm:cxn modelId="{FC981A4C-2F9B-429C-BE28-A75932EFBCB9}" type="presParOf" srcId="{D84778AC-536D-4927-AB9A-CA320F9A1ECD}" destId="{D7D77EFC-D2EE-47E0-89DA-97CC994C2DC7}" srcOrd="6" destOrd="0" presId="urn:microsoft.com/office/officeart/2005/8/layout/bProcess3"/>
    <dgm:cxn modelId="{2C24816D-49D0-4DA2-8EBD-2A0CB3BFB672}" type="presParOf" srcId="{D84778AC-536D-4927-AB9A-CA320F9A1ECD}" destId="{B7B2F025-2151-4E4E-88DD-0073AA08D143}" srcOrd="7" destOrd="0" presId="urn:microsoft.com/office/officeart/2005/8/layout/bProcess3"/>
    <dgm:cxn modelId="{C41DC7BE-4AEE-4CBA-9A2E-EE633FE55463}" type="presParOf" srcId="{B7B2F025-2151-4E4E-88DD-0073AA08D143}" destId="{A4D224F9-3011-4475-8D20-281CB02A2DD3}" srcOrd="0" destOrd="0" presId="urn:microsoft.com/office/officeart/2005/8/layout/bProcess3"/>
    <dgm:cxn modelId="{8C90E01F-6C35-4D54-AB1B-BEF5B272E2A0}" type="presParOf" srcId="{D84778AC-536D-4927-AB9A-CA320F9A1ECD}" destId="{E0375179-E4B4-45A4-B4C9-0CFD92B26AED}" srcOrd="8" destOrd="0" presId="urn:microsoft.com/office/officeart/2005/8/layout/bProcess3"/>
    <dgm:cxn modelId="{64338BD9-8EED-404D-BB1D-29CE56956598}" type="presParOf" srcId="{D84778AC-536D-4927-AB9A-CA320F9A1ECD}" destId="{F5F42A13-4817-4A09-82BE-3D75D6B505E0}" srcOrd="9" destOrd="0" presId="urn:microsoft.com/office/officeart/2005/8/layout/bProcess3"/>
    <dgm:cxn modelId="{CA8E26DD-FF8C-4EEB-9C90-6A049C664FF0}" type="presParOf" srcId="{F5F42A13-4817-4A09-82BE-3D75D6B505E0}" destId="{ED103EB9-7907-4D9C-93AC-ACA09187D7BC}" srcOrd="0" destOrd="0" presId="urn:microsoft.com/office/officeart/2005/8/layout/bProcess3"/>
    <dgm:cxn modelId="{9D24DC43-B3F3-4943-9D35-34E016CF6C54}" type="presParOf" srcId="{D84778AC-536D-4927-AB9A-CA320F9A1ECD}" destId="{DDBDFFF3-B0C6-4B6F-BE1B-67C8A145D48E}" srcOrd="10" destOrd="0" presId="urn:microsoft.com/office/officeart/2005/8/layout/bProcess3"/>
    <dgm:cxn modelId="{C0277BF5-3E58-4239-85E3-694AA96C9BF5}" type="presParOf" srcId="{D84778AC-536D-4927-AB9A-CA320F9A1ECD}" destId="{941ACACC-0E18-47BC-B5EC-20C7522FE93B}" srcOrd="11" destOrd="0" presId="urn:microsoft.com/office/officeart/2005/8/layout/bProcess3"/>
    <dgm:cxn modelId="{AF3970FD-BBC2-44F5-B06E-46CBBD95CE3D}" type="presParOf" srcId="{941ACACC-0E18-47BC-B5EC-20C7522FE93B}" destId="{72D67F38-AA2B-44D7-83FA-15954F37A69E}" srcOrd="0" destOrd="0" presId="urn:microsoft.com/office/officeart/2005/8/layout/bProcess3"/>
    <dgm:cxn modelId="{7D7CB923-37FF-4ED0-BE5C-0C2D7C8CB56E}" type="presParOf" srcId="{D84778AC-536D-4927-AB9A-CA320F9A1ECD}" destId="{08DDC9BE-3989-4B99-87D3-BC46E2D28F12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Put Valve Core on Vibrating Plate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32134992-1432-48FF-958D-0551DFC26DB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AI Decides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6E357A-7991-456A-B537-27571BE1E1B4}" type="parTrans" cxnId="{55755F21-62EF-455F-BCAD-BB3CBC67658A}">
      <dgm:prSet/>
      <dgm:spPr/>
      <dgm:t>
        <a:bodyPr/>
        <a:lstStyle/>
        <a:p>
          <a:endParaRPr lang="zh-TW" altLang="en-US"/>
        </a:p>
      </dgm:t>
    </dgm:pt>
    <dgm:pt modelId="{84B0A2B1-5D31-4FD9-8548-08D4B75D1172}" type="sibTrans" cxnId="{55755F21-62EF-455F-BCAD-BB3CBC67658A}">
      <dgm:prSet/>
      <dgm:spPr/>
      <dgm:t>
        <a:bodyPr/>
        <a:lstStyle/>
        <a:p>
          <a:endParaRPr lang="zh-TW" altLang="en-US"/>
        </a:p>
      </dgm:t>
    </dgm:pt>
    <dgm:pt modelId="{C00823F9-5E97-4062-869B-41A3458E3F5B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First Side Decides if OK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F1B5BE-ADFA-46E9-863A-37FA61912272}" type="parTrans" cxnId="{A841AA68-6DDC-42F7-9EF1-08D3A31F8058}">
      <dgm:prSet/>
      <dgm:spPr/>
      <dgm:t>
        <a:bodyPr/>
        <a:lstStyle/>
        <a:p>
          <a:endParaRPr lang="zh-TW" altLang="en-US"/>
        </a:p>
      </dgm:t>
    </dgm:pt>
    <dgm:pt modelId="{C3F8A048-A601-42C3-882A-5B6415F256A4}" type="sibTrans" cxnId="{A841AA68-6DDC-42F7-9EF1-08D3A31F8058}">
      <dgm:prSet/>
      <dgm:spPr/>
      <dgm:t>
        <a:bodyPr/>
        <a:lstStyle/>
        <a:p>
          <a:endParaRPr lang="zh-TW" altLang="en-US"/>
        </a:p>
      </dgm:t>
    </dgm:pt>
    <dgm:pt modelId="{C415143C-E271-499E-95FF-5817E0946308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Second Side Decides if OK</a:t>
          </a:r>
          <a:endParaRPr lang="zh-TW" altLang="en-US" dirty="0"/>
        </a:p>
      </dgm:t>
    </dgm:pt>
    <dgm:pt modelId="{4E26A91F-E2DD-47AC-A316-FDD60D8191DE}" type="parTrans" cxnId="{1D96F854-93D9-4149-938D-F68C27206BAE}">
      <dgm:prSet/>
      <dgm:spPr/>
      <dgm:t>
        <a:bodyPr/>
        <a:lstStyle/>
        <a:p>
          <a:endParaRPr lang="zh-TW" altLang="en-US"/>
        </a:p>
      </dgm:t>
    </dgm:pt>
    <dgm:pt modelId="{20040E13-B6BE-400D-B060-77547EDD1843}" type="sibTrans" cxnId="{1D96F854-93D9-4149-938D-F68C27206BAE}">
      <dgm:prSet/>
      <dgm:spPr/>
      <dgm:t>
        <a:bodyPr/>
        <a:lstStyle/>
        <a:p>
          <a:endParaRPr lang="zh-TW" altLang="en-US"/>
        </a:p>
      </dgm:t>
    </dgm:pt>
    <dgm:pt modelId="{5C072535-3779-4C8F-B740-3A5C95A4BDF0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Push Them on Right Site</a:t>
          </a:r>
          <a:endParaRPr lang="zh-TW" altLang="en-US" dirty="0"/>
        </a:p>
      </dgm:t>
    </dgm:pt>
    <dgm:pt modelId="{28E83250-290D-4283-8C24-4E9B0BA765F5}" type="parTrans" cxnId="{9F8B613F-D57A-40C4-9DD6-EB0EF0D283BE}">
      <dgm:prSet/>
      <dgm:spPr/>
      <dgm:t>
        <a:bodyPr/>
        <a:lstStyle/>
        <a:p>
          <a:endParaRPr lang="zh-TW" altLang="en-US"/>
        </a:p>
      </dgm:t>
    </dgm:pt>
    <dgm:pt modelId="{6C621D6A-C112-45FA-9620-6F241084948C}" type="sibTrans" cxnId="{9F8B613F-D57A-40C4-9DD6-EB0EF0D283BE}">
      <dgm:prSet/>
      <dgm:spPr/>
      <dgm:t>
        <a:bodyPr/>
        <a:lstStyle/>
        <a:p>
          <a:endParaRPr lang="zh-TW" altLang="en-US"/>
        </a:p>
      </dgm:t>
    </dgm:pt>
    <dgm:pt modelId="{E783AA33-E1A5-42F1-B031-186AEC258439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PLC Control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54BB3F-F714-4726-9ED5-519E59331DA2}" type="parTrans" cxnId="{2A9E2213-8526-473C-8A32-663D76232707}">
      <dgm:prSet/>
      <dgm:spPr/>
      <dgm:t>
        <a:bodyPr/>
        <a:lstStyle/>
        <a:p>
          <a:endParaRPr lang="zh-TW" altLang="en-US"/>
        </a:p>
      </dgm:t>
    </dgm:pt>
    <dgm:pt modelId="{B622B08B-03C8-44E9-9FF5-A188F09D6244}" type="sibTrans" cxnId="{2A9E2213-8526-473C-8A32-663D76232707}">
      <dgm:prSet/>
      <dgm:spPr/>
      <dgm:t>
        <a:bodyPr/>
        <a:lstStyle/>
        <a:p>
          <a:endParaRPr lang="zh-TW" altLang="en-US"/>
        </a:p>
      </dgm:t>
    </dgm:pt>
    <dgm:pt modelId="{A4328E2B-DCF6-49E7-8149-39FD5F35D91E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User Sets GUI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28E3FD-20CC-467A-B19C-01866A04E04D}" type="parTrans" cxnId="{C9398C53-EAE4-4A54-822F-ADB39FF636E9}">
      <dgm:prSet/>
      <dgm:spPr/>
      <dgm:t>
        <a:bodyPr/>
        <a:lstStyle/>
        <a:p>
          <a:endParaRPr lang="zh-TW" altLang="en-US"/>
        </a:p>
      </dgm:t>
    </dgm:pt>
    <dgm:pt modelId="{EE876197-A573-4746-B994-156B44E0FD47}" type="sibTrans" cxnId="{C9398C53-EAE4-4A54-822F-ADB39FF636E9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7" custScaleX="142888">
        <dgm:presLayoutVars>
          <dgm:bulletEnabled val="1"/>
        </dgm:presLayoutVars>
      </dgm:prSet>
      <dgm:spPr/>
    </dgm:pt>
    <dgm:pt modelId="{E447E690-B6CC-466F-85FF-38ED160AE93A}" type="pres">
      <dgm:prSet presAssocID="{0DAD0B14-CACF-45F0-8F69-3250FD1E1B55}" presName="sibTrans" presStyleLbl="sibTrans1D1" presStyleIdx="0" presStyleCnt="6"/>
      <dgm:spPr/>
    </dgm:pt>
    <dgm:pt modelId="{E70C4806-3E4C-4077-9B27-3788C5385FF8}" type="pres">
      <dgm:prSet presAssocID="{0DAD0B14-CACF-45F0-8F69-3250FD1E1B55}" presName="connectorText" presStyleLbl="sibTrans1D1" presStyleIdx="0" presStyleCnt="6"/>
      <dgm:spPr/>
    </dgm:pt>
    <dgm:pt modelId="{BF04614F-F09D-423F-A43B-27670273B914}" type="pres">
      <dgm:prSet presAssocID="{A4328E2B-DCF6-49E7-8149-39FD5F35D91E}" presName="node" presStyleLbl="node1" presStyleIdx="1" presStyleCnt="7">
        <dgm:presLayoutVars>
          <dgm:bulletEnabled val="1"/>
        </dgm:presLayoutVars>
      </dgm:prSet>
      <dgm:spPr/>
    </dgm:pt>
    <dgm:pt modelId="{170C0493-DE6B-44F4-A264-648FF9B6E5C5}" type="pres">
      <dgm:prSet presAssocID="{EE876197-A573-4746-B994-156B44E0FD47}" presName="sibTrans" presStyleLbl="sibTrans1D1" presStyleIdx="1" presStyleCnt="6"/>
      <dgm:spPr/>
    </dgm:pt>
    <dgm:pt modelId="{7A201913-BBC0-4B12-952F-7A9AAAABEFB1}" type="pres">
      <dgm:prSet presAssocID="{EE876197-A573-4746-B994-156B44E0FD47}" presName="connectorText" presStyleLbl="sibTrans1D1" presStyleIdx="1" presStyleCnt="6"/>
      <dgm:spPr/>
    </dgm:pt>
    <dgm:pt modelId="{F87BB90D-A301-4123-B9D0-54915D50AA19}" type="pres">
      <dgm:prSet presAssocID="{32134992-1432-48FF-958D-0551DFC26DB5}" presName="node" presStyleLbl="node1" presStyleIdx="2" presStyleCnt="7">
        <dgm:presLayoutVars>
          <dgm:bulletEnabled val="1"/>
        </dgm:presLayoutVars>
      </dgm:prSet>
      <dgm:spPr/>
    </dgm:pt>
    <dgm:pt modelId="{76DDBB5A-0000-4388-9E2E-0271ED19D16F}" type="pres">
      <dgm:prSet presAssocID="{84B0A2B1-5D31-4FD9-8548-08D4B75D1172}" presName="sibTrans" presStyleLbl="sibTrans1D1" presStyleIdx="2" presStyleCnt="6"/>
      <dgm:spPr/>
    </dgm:pt>
    <dgm:pt modelId="{22BEBA05-F9CF-402A-BE6F-FDCA0A56CEE9}" type="pres">
      <dgm:prSet presAssocID="{84B0A2B1-5D31-4FD9-8548-08D4B75D1172}" presName="connectorText" presStyleLbl="sibTrans1D1" presStyleIdx="2" presStyleCnt="6"/>
      <dgm:spPr/>
    </dgm:pt>
    <dgm:pt modelId="{D7D77EFC-D2EE-47E0-89DA-97CC994C2DC7}" type="pres">
      <dgm:prSet presAssocID="{C00823F9-5E97-4062-869B-41A3458E3F5B}" presName="node" presStyleLbl="node1" presStyleIdx="3" presStyleCnt="7">
        <dgm:presLayoutVars>
          <dgm:bulletEnabled val="1"/>
        </dgm:presLayoutVars>
      </dgm:prSet>
      <dgm:spPr/>
    </dgm:pt>
    <dgm:pt modelId="{B7B2F025-2151-4E4E-88DD-0073AA08D143}" type="pres">
      <dgm:prSet presAssocID="{C3F8A048-A601-42C3-882A-5B6415F256A4}" presName="sibTrans" presStyleLbl="sibTrans1D1" presStyleIdx="3" presStyleCnt="6"/>
      <dgm:spPr/>
    </dgm:pt>
    <dgm:pt modelId="{A4D224F9-3011-4475-8D20-281CB02A2DD3}" type="pres">
      <dgm:prSet presAssocID="{C3F8A048-A601-42C3-882A-5B6415F256A4}" presName="connectorText" presStyleLbl="sibTrans1D1" presStyleIdx="3" presStyleCnt="6"/>
      <dgm:spPr/>
    </dgm:pt>
    <dgm:pt modelId="{E0375179-E4B4-45A4-B4C9-0CFD92B26AED}" type="pres">
      <dgm:prSet presAssocID="{C415143C-E271-499E-95FF-5817E0946308}" presName="node" presStyleLbl="node1" presStyleIdx="4" presStyleCnt="7">
        <dgm:presLayoutVars>
          <dgm:bulletEnabled val="1"/>
        </dgm:presLayoutVars>
      </dgm:prSet>
      <dgm:spPr/>
    </dgm:pt>
    <dgm:pt modelId="{F5F42A13-4817-4A09-82BE-3D75D6B505E0}" type="pres">
      <dgm:prSet presAssocID="{20040E13-B6BE-400D-B060-77547EDD1843}" presName="sibTrans" presStyleLbl="sibTrans1D1" presStyleIdx="4" presStyleCnt="6"/>
      <dgm:spPr/>
    </dgm:pt>
    <dgm:pt modelId="{ED103EB9-7907-4D9C-93AC-ACA09187D7BC}" type="pres">
      <dgm:prSet presAssocID="{20040E13-B6BE-400D-B060-77547EDD1843}" presName="connectorText" presStyleLbl="sibTrans1D1" presStyleIdx="4" presStyleCnt="6"/>
      <dgm:spPr/>
    </dgm:pt>
    <dgm:pt modelId="{DDBDFFF3-B0C6-4B6F-BE1B-67C8A145D48E}" type="pres">
      <dgm:prSet presAssocID="{E783AA33-E1A5-42F1-B031-186AEC258439}" presName="node" presStyleLbl="node1" presStyleIdx="5" presStyleCnt="7">
        <dgm:presLayoutVars>
          <dgm:bulletEnabled val="1"/>
        </dgm:presLayoutVars>
      </dgm:prSet>
      <dgm:spPr/>
    </dgm:pt>
    <dgm:pt modelId="{941ACACC-0E18-47BC-B5EC-20C7522FE93B}" type="pres">
      <dgm:prSet presAssocID="{B622B08B-03C8-44E9-9FF5-A188F09D6244}" presName="sibTrans" presStyleLbl="sibTrans1D1" presStyleIdx="5" presStyleCnt="6"/>
      <dgm:spPr/>
    </dgm:pt>
    <dgm:pt modelId="{72D67F38-AA2B-44D7-83FA-15954F37A69E}" type="pres">
      <dgm:prSet presAssocID="{B622B08B-03C8-44E9-9FF5-A188F09D6244}" presName="connectorText" presStyleLbl="sibTrans1D1" presStyleIdx="5" presStyleCnt="6"/>
      <dgm:spPr/>
    </dgm:pt>
    <dgm:pt modelId="{08DDC9BE-3989-4B99-87D3-BC46E2D28F12}" type="pres">
      <dgm:prSet presAssocID="{5C072535-3779-4C8F-B740-3A5C95A4BDF0}" presName="node" presStyleLbl="node1" presStyleIdx="6" presStyleCnt="7">
        <dgm:presLayoutVars>
          <dgm:bulletEnabled val="1"/>
        </dgm:presLayoutVars>
      </dgm:prSet>
      <dgm:spPr/>
    </dgm:pt>
  </dgm:ptLst>
  <dgm:cxnLst>
    <dgm:cxn modelId="{C20F4112-4F52-446A-8AA3-C226810D8644}" type="presOf" srcId="{0DAD0B14-CACF-45F0-8F69-3250FD1E1B55}" destId="{E70C4806-3E4C-4077-9B27-3788C5385FF8}" srcOrd="1" destOrd="0" presId="urn:microsoft.com/office/officeart/2005/8/layout/bProcess3"/>
    <dgm:cxn modelId="{2A9E2213-8526-473C-8A32-663D76232707}" srcId="{3B9B5992-822C-4A6F-9179-CB6CD1B6A70C}" destId="{E783AA33-E1A5-42F1-B031-186AEC258439}" srcOrd="5" destOrd="0" parTransId="{AF54BB3F-F714-4726-9ED5-519E59331DA2}" sibTransId="{B622B08B-03C8-44E9-9FF5-A188F09D6244}"/>
    <dgm:cxn modelId="{E19E8716-13B6-430C-A7B5-ED243E2F73F7}" type="presOf" srcId="{32134992-1432-48FF-958D-0551DFC26DB5}" destId="{F87BB90D-A301-4123-B9D0-54915D50AA19}" srcOrd="0" destOrd="0" presId="urn:microsoft.com/office/officeart/2005/8/layout/bProcess3"/>
    <dgm:cxn modelId="{385F2D19-0E65-4D16-9BB1-E8B306C98E30}" type="presOf" srcId="{E783AA33-E1A5-42F1-B031-186AEC258439}" destId="{DDBDFFF3-B0C6-4B6F-BE1B-67C8A145D48E}" srcOrd="0" destOrd="0" presId="urn:microsoft.com/office/officeart/2005/8/layout/bProcess3"/>
    <dgm:cxn modelId="{0C62DB1A-C558-4566-A01E-C36AAA92D343}" type="presOf" srcId="{0DAD0B14-CACF-45F0-8F69-3250FD1E1B55}" destId="{E447E690-B6CC-466F-85FF-38ED160AE93A}" srcOrd="0" destOrd="0" presId="urn:microsoft.com/office/officeart/2005/8/layout/bProcess3"/>
    <dgm:cxn modelId="{CBF68920-5ADF-412F-A9E9-CE5BBBC1023E}" type="presOf" srcId="{84B0A2B1-5D31-4FD9-8548-08D4B75D1172}" destId="{22BEBA05-F9CF-402A-BE6F-FDCA0A56CEE9}" srcOrd="1" destOrd="0" presId="urn:microsoft.com/office/officeart/2005/8/layout/bProcess3"/>
    <dgm:cxn modelId="{55755F21-62EF-455F-BCAD-BB3CBC67658A}" srcId="{3B9B5992-822C-4A6F-9179-CB6CD1B6A70C}" destId="{32134992-1432-48FF-958D-0551DFC26DB5}" srcOrd="2" destOrd="0" parTransId="{486E357A-7991-456A-B537-27571BE1E1B4}" sibTransId="{84B0A2B1-5D31-4FD9-8548-08D4B75D1172}"/>
    <dgm:cxn modelId="{9F8B613F-D57A-40C4-9DD6-EB0EF0D283BE}" srcId="{3B9B5992-822C-4A6F-9179-CB6CD1B6A70C}" destId="{5C072535-3779-4C8F-B740-3A5C95A4BDF0}" srcOrd="6" destOrd="0" parTransId="{28E83250-290D-4283-8C24-4E9B0BA765F5}" sibTransId="{6C621D6A-C112-45FA-9620-6F241084948C}"/>
    <dgm:cxn modelId="{A265A963-94FF-4E37-91CA-7B45872EF7C1}" type="presOf" srcId="{A4328E2B-DCF6-49E7-8149-39FD5F35D91E}" destId="{BF04614F-F09D-423F-A43B-27670273B914}" srcOrd="0" destOrd="0" presId="urn:microsoft.com/office/officeart/2005/8/layout/bProcess3"/>
    <dgm:cxn modelId="{63454747-1EBF-4186-9AC9-CBDA6B6EF061}" type="presOf" srcId="{C415143C-E271-499E-95FF-5817E0946308}" destId="{E0375179-E4B4-45A4-B4C9-0CFD92B26AED}" srcOrd="0" destOrd="0" presId="urn:microsoft.com/office/officeart/2005/8/layout/bProcess3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A841AA68-6DDC-42F7-9EF1-08D3A31F8058}" srcId="{3B9B5992-822C-4A6F-9179-CB6CD1B6A70C}" destId="{C00823F9-5E97-4062-869B-41A3458E3F5B}" srcOrd="3" destOrd="0" parTransId="{DAF1B5BE-ADFA-46E9-863A-37FA61912272}" sibTransId="{C3F8A048-A601-42C3-882A-5B6415F256A4}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00CB146D-8A6A-456B-9C32-161E9399ECCA}" type="presOf" srcId="{20040E13-B6BE-400D-B060-77547EDD1843}" destId="{ED103EB9-7907-4D9C-93AC-ACA09187D7BC}" srcOrd="1" destOrd="0" presId="urn:microsoft.com/office/officeart/2005/8/layout/bProcess3"/>
    <dgm:cxn modelId="{C9398C53-EAE4-4A54-822F-ADB39FF636E9}" srcId="{3B9B5992-822C-4A6F-9179-CB6CD1B6A70C}" destId="{A4328E2B-DCF6-49E7-8149-39FD5F35D91E}" srcOrd="1" destOrd="0" parTransId="{0F28E3FD-20CC-467A-B19C-01866A04E04D}" sibTransId="{EE876197-A573-4746-B994-156B44E0FD47}"/>
    <dgm:cxn modelId="{1142A554-A068-42C8-A5C6-54B51173236C}" type="presOf" srcId="{84B0A2B1-5D31-4FD9-8548-08D4B75D1172}" destId="{76DDBB5A-0000-4388-9E2E-0271ED19D16F}" srcOrd="0" destOrd="0" presId="urn:microsoft.com/office/officeart/2005/8/layout/bProcess3"/>
    <dgm:cxn modelId="{1D96F854-93D9-4149-938D-F68C27206BAE}" srcId="{3B9B5992-822C-4A6F-9179-CB6CD1B6A70C}" destId="{C415143C-E271-499E-95FF-5817E0946308}" srcOrd="4" destOrd="0" parTransId="{4E26A91F-E2DD-47AC-A316-FDD60D8191DE}" sibTransId="{20040E13-B6BE-400D-B060-77547EDD1843}"/>
    <dgm:cxn modelId="{9853637C-EF19-49F7-9507-5578B3D1516A}" type="presOf" srcId="{C3F8A048-A601-42C3-882A-5B6415F256A4}" destId="{B7B2F025-2151-4E4E-88DD-0073AA08D143}" srcOrd="0" destOrd="0" presId="urn:microsoft.com/office/officeart/2005/8/layout/bProcess3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5176769C-AA41-4469-BC27-1C7C98DC3B49}" type="presOf" srcId="{20040E13-B6BE-400D-B060-77547EDD1843}" destId="{F5F42A13-4817-4A09-82BE-3D75D6B505E0}" srcOrd="0" destOrd="0" presId="urn:microsoft.com/office/officeart/2005/8/layout/bProcess3"/>
    <dgm:cxn modelId="{E6C27F9E-B536-426A-9C71-726F60E08503}" type="presOf" srcId="{EE876197-A573-4746-B994-156B44E0FD47}" destId="{7A201913-BBC0-4B12-952F-7A9AAAABEFB1}" srcOrd="1" destOrd="0" presId="urn:microsoft.com/office/officeart/2005/8/layout/bProcess3"/>
    <dgm:cxn modelId="{0F79F1A0-041F-40DA-8A9B-7E01FBD22603}" type="presOf" srcId="{B622B08B-03C8-44E9-9FF5-A188F09D6244}" destId="{941ACACC-0E18-47BC-B5EC-20C7522FE93B}" srcOrd="0" destOrd="0" presId="urn:microsoft.com/office/officeart/2005/8/layout/bProcess3"/>
    <dgm:cxn modelId="{EDEB6CA6-263A-40A4-B833-F9E493D39986}" type="presOf" srcId="{EE876197-A573-4746-B994-156B44E0FD47}" destId="{170C0493-DE6B-44F4-A264-648FF9B6E5C5}" srcOrd="0" destOrd="0" presId="urn:microsoft.com/office/officeart/2005/8/layout/bProcess3"/>
    <dgm:cxn modelId="{09895DB7-55C9-4091-B887-7AE54D7B2103}" type="presOf" srcId="{5C072535-3779-4C8F-B740-3A5C95A4BDF0}" destId="{08DDC9BE-3989-4B99-87D3-BC46E2D28F12}" srcOrd="0" destOrd="0" presId="urn:microsoft.com/office/officeart/2005/8/layout/bProcess3"/>
    <dgm:cxn modelId="{27211DBE-2F83-4CAC-8FD7-1A4DA7B14A99}" type="presOf" srcId="{C3F8A048-A601-42C3-882A-5B6415F256A4}" destId="{A4D224F9-3011-4475-8D20-281CB02A2DD3}" srcOrd="1" destOrd="0" presId="urn:microsoft.com/office/officeart/2005/8/layout/bProcess3"/>
    <dgm:cxn modelId="{5FCAFEDA-276C-451E-9E46-0D8D5E269FB9}" type="presOf" srcId="{C00823F9-5E97-4062-869B-41A3458E3F5B}" destId="{D7D77EFC-D2EE-47E0-89DA-97CC994C2DC7}" srcOrd="0" destOrd="0" presId="urn:microsoft.com/office/officeart/2005/8/layout/bProcess3"/>
    <dgm:cxn modelId="{EF4214DB-BBC3-453B-9431-01D1AC25CBB4}" type="presOf" srcId="{B622B08B-03C8-44E9-9FF5-A188F09D6244}" destId="{72D67F38-AA2B-44D7-83FA-15954F37A69E}" srcOrd="1" destOrd="0" presId="urn:microsoft.com/office/officeart/2005/8/layout/bProcess3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DD272D93-0E9F-4B02-9784-F149F2E3AA0F}" type="presParOf" srcId="{D84778AC-536D-4927-AB9A-CA320F9A1ECD}" destId="{E447E690-B6CC-466F-85FF-38ED160AE93A}" srcOrd="1" destOrd="0" presId="urn:microsoft.com/office/officeart/2005/8/layout/bProcess3"/>
    <dgm:cxn modelId="{B019DD20-EF55-4929-9C1C-14CC9F1A6D42}" type="presParOf" srcId="{E447E690-B6CC-466F-85FF-38ED160AE93A}" destId="{E70C4806-3E4C-4077-9B27-3788C5385FF8}" srcOrd="0" destOrd="0" presId="urn:microsoft.com/office/officeart/2005/8/layout/bProcess3"/>
    <dgm:cxn modelId="{CCBAC6DA-0275-4CE3-BE0E-40249140C9C3}" type="presParOf" srcId="{D84778AC-536D-4927-AB9A-CA320F9A1ECD}" destId="{BF04614F-F09D-423F-A43B-27670273B914}" srcOrd="2" destOrd="0" presId="urn:microsoft.com/office/officeart/2005/8/layout/bProcess3"/>
    <dgm:cxn modelId="{3038E0AD-F0F2-4CA7-884A-1A03B03484CA}" type="presParOf" srcId="{D84778AC-536D-4927-AB9A-CA320F9A1ECD}" destId="{170C0493-DE6B-44F4-A264-648FF9B6E5C5}" srcOrd="3" destOrd="0" presId="urn:microsoft.com/office/officeart/2005/8/layout/bProcess3"/>
    <dgm:cxn modelId="{FB546134-24CE-40C0-9B0F-0353F3902D87}" type="presParOf" srcId="{170C0493-DE6B-44F4-A264-648FF9B6E5C5}" destId="{7A201913-BBC0-4B12-952F-7A9AAAABEFB1}" srcOrd="0" destOrd="0" presId="urn:microsoft.com/office/officeart/2005/8/layout/bProcess3"/>
    <dgm:cxn modelId="{3C08AD76-ED34-444E-8A59-822B6634F7E4}" type="presParOf" srcId="{D84778AC-536D-4927-AB9A-CA320F9A1ECD}" destId="{F87BB90D-A301-4123-B9D0-54915D50AA19}" srcOrd="4" destOrd="0" presId="urn:microsoft.com/office/officeart/2005/8/layout/bProcess3"/>
    <dgm:cxn modelId="{8626DCE4-E9E9-4326-B2D9-86A1D99964CC}" type="presParOf" srcId="{D84778AC-536D-4927-AB9A-CA320F9A1ECD}" destId="{76DDBB5A-0000-4388-9E2E-0271ED19D16F}" srcOrd="5" destOrd="0" presId="urn:microsoft.com/office/officeart/2005/8/layout/bProcess3"/>
    <dgm:cxn modelId="{BA0507F7-7374-4C69-8582-04AD24318490}" type="presParOf" srcId="{76DDBB5A-0000-4388-9E2E-0271ED19D16F}" destId="{22BEBA05-F9CF-402A-BE6F-FDCA0A56CEE9}" srcOrd="0" destOrd="0" presId="urn:microsoft.com/office/officeart/2005/8/layout/bProcess3"/>
    <dgm:cxn modelId="{FC981A4C-2F9B-429C-BE28-A75932EFBCB9}" type="presParOf" srcId="{D84778AC-536D-4927-AB9A-CA320F9A1ECD}" destId="{D7D77EFC-D2EE-47E0-89DA-97CC994C2DC7}" srcOrd="6" destOrd="0" presId="urn:microsoft.com/office/officeart/2005/8/layout/bProcess3"/>
    <dgm:cxn modelId="{2C24816D-49D0-4DA2-8EBD-2A0CB3BFB672}" type="presParOf" srcId="{D84778AC-536D-4927-AB9A-CA320F9A1ECD}" destId="{B7B2F025-2151-4E4E-88DD-0073AA08D143}" srcOrd="7" destOrd="0" presId="urn:microsoft.com/office/officeart/2005/8/layout/bProcess3"/>
    <dgm:cxn modelId="{C41DC7BE-4AEE-4CBA-9A2E-EE633FE55463}" type="presParOf" srcId="{B7B2F025-2151-4E4E-88DD-0073AA08D143}" destId="{A4D224F9-3011-4475-8D20-281CB02A2DD3}" srcOrd="0" destOrd="0" presId="urn:microsoft.com/office/officeart/2005/8/layout/bProcess3"/>
    <dgm:cxn modelId="{8C90E01F-6C35-4D54-AB1B-BEF5B272E2A0}" type="presParOf" srcId="{D84778AC-536D-4927-AB9A-CA320F9A1ECD}" destId="{E0375179-E4B4-45A4-B4C9-0CFD92B26AED}" srcOrd="8" destOrd="0" presId="urn:microsoft.com/office/officeart/2005/8/layout/bProcess3"/>
    <dgm:cxn modelId="{64338BD9-8EED-404D-BB1D-29CE56956598}" type="presParOf" srcId="{D84778AC-536D-4927-AB9A-CA320F9A1ECD}" destId="{F5F42A13-4817-4A09-82BE-3D75D6B505E0}" srcOrd="9" destOrd="0" presId="urn:microsoft.com/office/officeart/2005/8/layout/bProcess3"/>
    <dgm:cxn modelId="{CA8E26DD-FF8C-4EEB-9C90-6A049C664FF0}" type="presParOf" srcId="{F5F42A13-4817-4A09-82BE-3D75D6B505E0}" destId="{ED103EB9-7907-4D9C-93AC-ACA09187D7BC}" srcOrd="0" destOrd="0" presId="urn:microsoft.com/office/officeart/2005/8/layout/bProcess3"/>
    <dgm:cxn modelId="{9D24DC43-B3F3-4943-9D35-34E016CF6C54}" type="presParOf" srcId="{D84778AC-536D-4927-AB9A-CA320F9A1ECD}" destId="{DDBDFFF3-B0C6-4B6F-BE1B-67C8A145D48E}" srcOrd="10" destOrd="0" presId="urn:microsoft.com/office/officeart/2005/8/layout/bProcess3"/>
    <dgm:cxn modelId="{C0277BF5-3E58-4239-85E3-694AA96C9BF5}" type="presParOf" srcId="{D84778AC-536D-4927-AB9A-CA320F9A1ECD}" destId="{941ACACC-0E18-47BC-B5EC-20C7522FE93B}" srcOrd="11" destOrd="0" presId="urn:microsoft.com/office/officeart/2005/8/layout/bProcess3"/>
    <dgm:cxn modelId="{AF3970FD-BBC2-44F5-B06E-46CBBD95CE3D}" type="presParOf" srcId="{941ACACC-0E18-47BC-B5EC-20C7522FE93B}" destId="{72D67F38-AA2B-44D7-83FA-15954F37A69E}" srcOrd="0" destOrd="0" presId="urn:microsoft.com/office/officeart/2005/8/layout/bProcess3"/>
    <dgm:cxn modelId="{7D7CB923-37FF-4ED0-BE5C-0C2D7C8CB56E}" type="presParOf" srcId="{D84778AC-536D-4927-AB9A-CA320F9A1ECD}" destId="{08DDC9BE-3989-4B99-87D3-BC46E2D28F12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D0DFF5-E28A-40EA-B2A6-4B9824A8D87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0A22E39-FF5D-4529-9631-F84DDB49428D}">
      <dgm:prSet phldrT="[文字]"/>
      <dgm:spPr/>
      <dgm:t>
        <a:bodyPr/>
        <a:lstStyle/>
        <a:p>
          <a:r>
            <a:rPr lang="en-US" altLang="zh-TW" dirty="0"/>
            <a:t>Preprocessed Image</a:t>
          </a:r>
          <a:endParaRPr lang="zh-TW" altLang="en-US" dirty="0"/>
        </a:p>
      </dgm:t>
    </dgm:pt>
    <dgm:pt modelId="{CC11C4A2-CCD0-45C8-9659-90040EA26043}" type="par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14F61D7C-7E74-4F06-86B1-9F40EC3A2B84}" type="sib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E5CB8089-4ACC-41A8-98B9-E3CF947091C6}">
      <dgm:prSet phldrT="[文字]"/>
      <dgm:spPr/>
      <dgm:t>
        <a:bodyPr/>
        <a:lstStyle/>
        <a:p>
          <a:r>
            <a:rPr lang="en-US" altLang="zh-TW" dirty="0"/>
            <a:t>Anomalib</a:t>
          </a:r>
          <a:endParaRPr lang="zh-TW" altLang="en-US" dirty="0"/>
        </a:p>
      </dgm:t>
    </dgm:pt>
    <dgm:pt modelId="{A1FA9B53-D057-4D69-B88D-1DC4ADC0FF8D}" type="par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8FB4C747-E4AC-4A03-9121-0D1258F13F77}" type="sib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28F4E89A-76E1-455A-890B-2DF1DB2FE30A}">
      <dgm:prSet phldrT="[文字]"/>
      <dgm:spPr/>
      <dgm:t>
        <a:bodyPr/>
        <a:lstStyle/>
        <a:p>
          <a:r>
            <a:rPr lang="en-US" altLang="zh-TW" dirty="0"/>
            <a:t>HSV</a:t>
          </a:r>
          <a:endParaRPr lang="zh-TW" altLang="en-US" dirty="0"/>
        </a:p>
      </dgm:t>
    </dgm:pt>
    <dgm:pt modelId="{CF3B5B9D-6E53-43A8-AC9D-AA5B20C28648}" type="par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57FCB94C-6C00-4C75-9A94-AE415AFD70E3}" type="sib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AA43FF7D-DC4F-4C5B-8F4A-3484AFCE7B76}">
      <dgm:prSet phldrT="[文字]"/>
      <dgm:spPr/>
      <dgm:t>
        <a:bodyPr/>
        <a:lstStyle/>
        <a:p>
          <a:r>
            <a:rPr lang="en-US" altLang="zh-TW" dirty="0"/>
            <a:t>Chipping</a:t>
          </a:r>
          <a:endParaRPr lang="zh-TW" altLang="en-US" dirty="0"/>
        </a:p>
      </dgm:t>
    </dgm:pt>
    <dgm:pt modelId="{476B4482-9CE0-4ADA-9C49-DC4A3764FFC2}" type="par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8AE64789-51F3-4A6A-A0EA-06501C292AD4}" type="sib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330EECA7-D8F4-43C1-8EE1-0E2A490B0B0C}">
      <dgm:prSet phldrT="[文字]"/>
      <dgm:spPr/>
      <dgm:t>
        <a:bodyPr/>
        <a:lstStyle/>
        <a:p>
          <a:r>
            <a:rPr lang="en-US" altLang="zh-TW" dirty="0"/>
            <a:t>If YOLO Detect</a:t>
          </a:r>
          <a:endParaRPr lang="zh-TW" altLang="en-US" dirty="0"/>
        </a:p>
      </dgm:t>
    </dgm:pt>
    <dgm:pt modelId="{A72F45D1-73D8-414E-9224-F77601A53C8D}" type="par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1739E01A-3C9C-4803-A412-B8953CA653F8}" type="sib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64F5764E-1CDA-4C3A-B316-ACC239ED4187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97954741-6968-4A8B-A8B9-07255A5283D1}" type="par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38AE86D0-3ED8-40B5-A2E5-C8D80C2AAAEE}" type="sib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F6B6553F-F808-46F1-A078-98F1BAF2D782}">
      <dgm:prSet phldrT="[文字]"/>
      <dgm:spPr/>
      <dgm:t>
        <a:bodyPr/>
        <a:lstStyle/>
        <a:p>
          <a:r>
            <a:rPr lang="en-US" altLang="zh-TW"/>
            <a:t>YOLOv5</a:t>
          </a:r>
          <a:endParaRPr lang="zh-TW" altLang="en-US" dirty="0"/>
        </a:p>
      </dgm:t>
    </dgm:pt>
    <dgm:pt modelId="{5F646A6C-8ED6-49E9-AC1B-3B053C182A9A}" type="par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16BE0D93-163D-4D29-B70C-79C8AB538607}" type="sib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2C3458BE-10F5-4D27-B130-57E382736A6A}">
      <dgm:prSet phldrT="[文字]"/>
      <dgm:spPr/>
      <dgm:t>
        <a:bodyPr/>
        <a:lstStyle/>
        <a:p>
          <a:r>
            <a:rPr lang="en-US" altLang="zh-TW" dirty="0"/>
            <a:t>Spot</a:t>
          </a:r>
          <a:endParaRPr lang="zh-TW" altLang="en-US" dirty="0"/>
        </a:p>
      </dgm:t>
    </dgm:pt>
    <dgm:pt modelId="{4B73C664-AA52-4CFC-B8B1-6311CD76736D}" type="par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744EDE31-CFDB-43CA-B09F-0176B34F2854}" type="sib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3C301648-6DE3-4BE2-9BE6-F527E1544B23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7B852B3B-8FA1-414C-9426-1DD7C4B9D39D}" type="par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6AFC5D38-092F-4EE6-B535-D021DDC17D86}" type="sib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3C549FFD-8EBD-42A8-A785-62C9F78C27EF}">
      <dgm:prSet phldrT="[文字]"/>
      <dgm:spPr/>
      <dgm:t>
        <a:bodyPr/>
        <a:lstStyle/>
        <a:p>
          <a:r>
            <a:rPr lang="en-US" altLang="zh-TW" dirty="0"/>
            <a:t>Crack</a:t>
          </a:r>
          <a:endParaRPr lang="zh-TW" altLang="en-US" dirty="0"/>
        </a:p>
      </dgm:t>
    </dgm:pt>
    <dgm:pt modelId="{059E2F09-458F-4240-9C42-18ADBE7E7F10}" type="par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69C6BCC6-8131-4293-9951-59584D81F042}" type="sib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20DA0FF6-9353-47EE-8D33-93EB388E12C0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A1D2A158-D5FD-4FB5-8D48-06D5A198D57F}" type="par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B35A8749-982E-40FE-8A4B-64263C2D5741}" type="sib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9CF76855-A31A-4D55-8321-862A27CC9BBF}" type="pres">
      <dgm:prSet presAssocID="{0BD0DFF5-E28A-40EA-B2A6-4B9824A8D87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000144-8E44-43D5-B49F-3141A91C34C1}" type="pres">
      <dgm:prSet presAssocID="{80A22E39-FF5D-4529-9631-F84DDB49428D}" presName="root1" presStyleCnt="0"/>
      <dgm:spPr/>
    </dgm:pt>
    <dgm:pt modelId="{BFED7CA0-6597-425B-91E0-B6B619024430}" type="pres">
      <dgm:prSet presAssocID="{80A22E39-FF5D-4529-9631-F84DDB49428D}" presName="LevelOneTextNode" presStyleLbl="node0" presStyleIdx="0" presStyleCnt="1">
        <dgm:presLayoutVars>
          <dgm:chPref val="3"/>
        </dgm:presLayoutVars>
      </dgm:prSet>
      <dgm:spPr/>
    </dgm:pt>
    <dgm:pt modelId="{FEB42D75-D700-43DD-BF91-45F451D63FCF}" type="pres">
      <dgm:prSet presAssocID="{80A22E39-FF5D-4529-9631-F84DDB49428D}" presName="level2hierChild" presStyleCnt="0"/>
      <dgm:spPr/>
    </dgm:pt>
    <dgm:pt modelId="{1F439761-A227-4AAE-8E26-C9FC2ECB47EF}" type="pres">
      <dgm:prSet presAssocID="{5F646A6C-8ED6-49E9-AC1B-3B053C182A9A}" presName="conn2-1" presStyleLbl="parChTrans1D2" presStyleIdx="0" presStyleCnt="2"/>
      <dgm:spPr/>
    </dgm:pt>
    <dgm:pt modelId="{8A6E682B-8B65-484E-9668-74196C01C0D1}" type="pres">
      <dgm:prSet presAssocID="{5F646A6C-8ED6-49E9-AC1B-3B053C182A9A}" presName="connTx" presStyleLbl="parChTrans1D2" presStyleIdx="0" presStyleCnt="2"/>
      <dgm:spPr/>
    </dgm:pt>
    <dgm:pt modelId="{96011C02-C447-4F90-B8D7-4D569BD7A4BF}" type="pres">
      <dgm:prSet presAssocID="{F6B6553F-F808-46F1-A078-98F1BAF2D782}" presName="root2" presStyleCnt="0"/>
      <dgm:spPr/>
    </dgm:pt>
    <dgm:pt modelId="{0E124AB0-9D50-4FE4-89BE-7AA8E369359B}" type="pres">
      <dgm:prSet presAssocID="{F6B6553F-F808-46F1-A078-98F1BAF2D782}" presName="LevelTwoTextNode" presStyleLbl="node2" presStyleIdx="0" presStyleCnt="2">
        <dgm:presLayoutVars>
          <dgm:chPref val="3"/>
        </dgm:presLayoutVars>
      </dgm:prSet>
      <dgm:spPr/>
    </dgm:pt>
    <dgm:pt modelId="{1EFD9315-5D8A-493A-87E0-662843AFAC1A}" type="pres">
      <dgm:prSet presAssocID="{F6B6553F-F808-46F1-A078-98F1BAF2D782}" presName="level3hierChild" presStyleCnt="0"/>
      <dgm:spPr/>
    </dgm:pt>
    <dgm:pt modelId="{5A2AAF4E-574E-494A-B156-67BD72F0E391}" type="pres">
      <dgm:prSet presAssocID="{4B73C664-AA52-4CFC-B8B1-6311CD76736D}" presName="conn2-1" presStyleLbl="parChTrans1D3" presStyleIdx="0" presStyleCnt="3"/>
      <dgm:spPr/>
    </dgm:pt>
    <dgm:pt modelId="{BA35ECD4-1C47-4A9C-AD06-5F3D9F594C37}" type="pres">
      <dgm:prSet presAssocID="{4B73C664-AA52-4CFC-B8B1-6311CD76736D}" presName="connTx" presStyleLbl="parChTrans1D3" presStyleIdx="0" presStyleCnt="3"/>
      <dgm:spPr/>
    </dgm:pt>
    <dgm:pt modelId="{84FCFD62-CB89-42A6-81A8-565149A3656D}" type="pres">
      <dgm:prSet presAssocID="{2C3458BE-10F5-4D27-B130-57E382736A6A}" presName="root2" presStyleCnt="0"/>
      <dgm:spPr/>
    </dgm:pt>
    <dgm:pt modelId="{2C0AD9F6-B520-4C9B-AFBF-C48A6FB69D4F}" type="pres">
      <dgm:prSet presAssocID="{2C3458BE-10F5-4D27-B130-57E382736A6A}" presName="LevelTwoTextNode" presStyleLbl="node3" presStyleIdx="0" presStyleCnt="3">
        <dgm:presLayoutVars>
          <dgm:chPref val="3"/>
        </dgm:presLayoutVars>
      </dgm:prSet>
      <dgm:spPr/>
    </dgm:pt>
    <dgm:pt modelId="{35BACD4B-88C1-4A77-ABA6-19A138767890}" type="pres">
      <dgm:prSet presAssocID="{2C3458BE-10F5-4D27-B130-57E382736A6A}" presName="level3hierChild" presStyleCnt="0"/>
      <dgm:spPr/>
    </dgm:pt>
    <dgm:pt modelId="{431DE124-AF0B-4D02-8B23-47A65FBF1DF6}" type="pres">
      <dgm:prSet presAssocID="{7B852B3B-8FA1-414C-9426-1DD7C4B9D39D}" presName="conn2-1" presStyleLbl="parChTrans1D4" presStyleIdx="0" presStyleCnt="5"/>
      <dgm:spPr/>
    </dgm:pt>
    <dgm:pt modelId="{569F3D20-4BEA-46F5-9D25-12F1DC42455E}" type="pres">
      <dgm:prSet presAssocID="{7B852B3B-8FA1-414C-9426-1DD7C4B9D39D}" presName="connTx" presStyleLbl="parChTrans1D4" presStyleIdx="0" presStyleCnt="5"/>
      <dgm:spPr/>
    </dgm:pt>
    <dgm:pt modelId="{C1F68060-B272-461E-AACE-75310A2798D3}" type="pres">
      <dgm:prSet presAssocID="{3C301648-6DE3-4BE2-9BE6-F527E1544B23}" presName="root2" presStyleCnt="0"/>
      <dgm:spPr/>
    </dgm:pt>
    <dgm:pt modelId="{F572CFC8-39C4-405C-8A6A-DB7B448ACC2F}" type="pres">
      <dgm:prSet presAssocID="{3C301648-6DE3-4BE2-9BE6-F527E1544B23}" presName="LevelTwoTextNode" presStyleLbl="node4" presStyleIdx="0" presStyleCnt="5">
        <dgm:presLayoutVars>
          <dgm:chPref val="3"/>
        </dgm:presLayoutVars>
      </dgm:prSet>
      <dgm:spPr/>
    </dgm:pt>
    <dgm:pt modelId="{09E1985A-F4C3-428A-A715-9BBD7ED26864}" type="pres">
      <dgm:prSet presAssocID="{3C301648-6DE3-4BE2-9BE6-F527E1544B23}" presName="level3hierChild" presStyleCnt="0"/>
      <dgm:spPr/>
    </dgm:pt>
    <dgm:pt modelId="{1ED0B865-0E00-4B67-877D-A379E82BFCEA}" type="pres">
      <dgm:prSet presAssocID="{059E2F09-458F-4240-9C42-18ADBE7E7F10}" presName="conn2-1" presStyleLbl="parChTrans1D3" presStyleIdx="1" presStyleCnt="3"/>
      <dgm:spPr/>
    </dgm:pt>
    <dgm:pt modelId="{4C875957-3EB4-4A23-9A9F-E72D88B13459}" type="pres">
      <dgm:prSet presAssocID="{059E2F09-458F-4240-9C42-18ADBE7E7F10}" presName="connTx" presStyleLbl="parChTrans1D3" presStyleIdx="1" presStyleCnt="3"/>
      <dgm:spPr/>
    </dgm:pt>
    <dgm:pt modelId="{3BC6023C-9CF0-4E42-98E3-C6CFC988F1D7}" type="pres">
      <dgm:prSet presAssocID="{3C549FFD-8EBD-42A8-A785-62C9F78C27EF}" presName="root2" presStyleCnt="0"/>
      <dgm:spPr/>
    </dgm:pt>
    <dgm:pt modelId="{B3E2B59A-EC53-41B4-9B21-8648D2EEDA76}" type="pres">
      <dgm:prSet presAssocID="{3C549FFD-8EBD-42A8-A785-62C9F78C27EF}" presName="LevelTwoTextNode" presStyleLbl="node3" presStyleIdx="1" presStyleCnt="3">
        <dgm:presLayoutVars>
          <dgm:chPref val="3"/>
        </dgm:presLayoutVars>
      </dgm:prSet>
      <dgm:spPr/>
    </dgm:pt>
    <dgm:pt modelId="{4B27D1DB-92AE-4EF9-8B2B-E3E8ADF31A0B}" type="pres">
      <dgm:prSet presAssocID="{3C549FFD-8EBD-42A8-A785-62C9F78C27EF}" presName="level3hierChild" presStyleCnt="0"/>
      <dgm:spPr/>
    </dgm:pt>
    <dgm:pt modelId="{97AE436E-D9EA-4B7F-96B9-BCDFBA09A336}" type="pres">
      <dgm:prSet presAssocID="{A1D2A158-D5FD-4FB5-8D48-06D5A198D57F}" presName="conn2-1" presStyleLbl="parChTrans1D4" presStyleIdx="1" presStyleCnt="5"/>
      <dgm:spPr/>
    </dgm:pt>
    <dgm:pt modelId="{EFDE9789-63B9-4739-99A2-D6B8DE4B2A2A}" type="pres">
      <dgm:prSet presAssocID="{A1D2A158-D5FD-4FB5-8D48-06D5A198D57F}" presName="connTx" presStyleLbl="parChTrans1D4" presStyleIdx="1" presStyleCnt="5"/>
      <dgm:spPr/>
    </dgm:pt>
    <dgm:pt modelId="{AB9E32C8-212C-4108-A2AA-68FD5EA0C03F}" type="pres">
      <dgm:prSet presAssocID="{20DA0FF6-9353-47EE-8D33-93EB388E12C0}" presName="root2" presStyleCnt="0"/>
      <dgm:spPr/>
    </dgm:pt>
    <dgm:pt modelId="{FF3834CF-2F97-4DB6-BEF7-88AB4AB936EA}" type="pres">
      <dgm:prSet presAssocID="{20DA0FF6-9353-47EE-8D33-93EB388E12C0}" presName="LevelTwoTextNode" presStyleLbl="node4" presStyleIdx="1" presStyleCnt="5">
        <dgm:presLayoutVars>
          <dgm:chPref val="3"/>
        </dgm:presLayoutVars>
      </dgm:prSet>
      <dgm:spPr/>
    </dgm:pt>
    <dgm:pt modelId="{BE28B295-4103-45EE-913D-3BC79BF9DB2A}" type="pres">
      <dgm:prSet presAssocID="{20DA0FF6-9353-47EE-8D33-93EB388E12C0}" presName="level3hierChild" presStyleCnt="0"/>
      <dgm:spPr/>
    </dgm:pt>
    <dgm:pt modelId="{9EC5163A-5D51-4FA2-A7E6-7756CF30543A}" type="pres">
      <dgm:prSet presAssocID="{A1FA9B53-D057-4D69-B88D-1DC4ADC0FF8D}" presName="conn2-1" presStyleLbl="parChTrans1D2" presStyleIdx="1" presStyleCnt="2"/>
      <dgm:spPr/>
    </dgm:pt>
    <dgm:pt modelId="{A404280B-B377-427E-8FF7-9007AFDCF228}" type="pres">
      <dgm:prSet presAssocID="{A1FA9B53-D057-4D69-B88D-1DC4ADC0FF8D}" presName="connTx" presStyleLbl="parChTrans1D2" presStyleIdx="1" presStyleCnt="2"/>
      <dgm:spPr/>
    </dgm:pt>
    <dgm:pt modelId="{66A29386-0877-4ACC-AEAE-A95DAFF3A606}" type="pres">
      <dgm:prSet presAssocID="{E5CB8089-4ACC-41A8-98B9-E3CF947091C6}" presName="root2" presStyleCnt="0"/>
      <dgm:spPr/>
    </dgm:pt>
    <dgm:pt modelId="{796FA4FE-03BC-4847-A604-7F122BBEEFB6}" type="pres">
      <dgm:prSet presAssocID="{E5CB8089-4ACC-41A8-98B9-E3CF947091C6}" presName="LevelTwoTextNode" presStyleLbl="node2" presStyleIdx="1" presStyleCnt="2">
        <dgm:presLayoutVars>
          <dgm:chPref val="3"/>
        </dgm:presLayoutVars>
      </dgm:prSet>
      <dgm:spPr/>
    </dgm:pt>
    <dgm:pt modelId="{5214F768-DF0B-4537-BEA3-BC0C604FC891}" type="pres">
      <dgm:prSet presAssocID="{E5CB8089-4ACC-41A8-98B9-E3CF947091C6}" presName="level3hierChild" presStyleCnt="0"/>
      <dgm:spPr/>
    </dgm:pt>
    <dgm:pt modelId="{F4B56C47-820F-4B90-834E-FD4FA5249A59}" type="pres">
      <dgm:prSet presAssocID="{CF3B5B9D-6E53-43A8-AC9D-AA5B20C28648}" presName="conn2-1" presStyleLbl="parChTrans1D3" presStyleIdx="2" presStyleCnt="3"/>
      <dgm:spPr/>
    </dgm:pt>
    <dgm:pt modelId="{1CA0FBCC-610D-4E5F-BB01-EE0898047C2D}" type="pres">
      <dgm:prSet presAssocID="{CF3B5B9D-6E53-43A8-AC9D-AA5B20C28648}" presName="connTx" presStyleLbl="parChTrans1D3" presStyleIdx="2" presStyleCnt="3"/>
      <dgm:spPr/>
    </dgm:pt>
    <dgm:pt modelId="{A5502713-84DC-4719-962B-ED2D524EC424}" type="pres">
      <dgm:prSet presAssocID="{28F4E89A-76E1-455A-890B-2DF1DB2FE30A}" presName="root2" presStyleCnt="0"/>
      <dgm:spPr/>
    </dgm:pt>
    <dgm:pt modelId="{456478E6-C83D-4FDE-B3B9-EC36D69A4E96}" type="pres">
      <dgm:prSet presAssocID="{28F4E89A-76E1-455A-890B-2DF1DB2FE30A}" presName="LevelTwoTextNode" presStyleLbl="node3" presStyleIdx="2" presStyleCnt="3">
        <dgm:presLayoutVars>
          <dgm:chPref val="3"/>
        </dgm:presLayoutVars>
      </dgm:prSet>
      <dgm:spPr/>
    </dgm:pt>
    <dgm:pt modelId="{40048DB2-C7F5-46DC-8727-47579620A689}" type="pres">
      <dgm:prSet presAssocID="{28F4E89A-76E1-455A-890B-2DF1DB2FE30A}" presName="level3hierChild" presStyleCnt="0"/>
      <dgm:spPr/>
    </dgm:pt>
    <dgm:pt modelId="{AF6DAE96-BBBB-4453-8BF7-D7A802010EAC}" type="pres">
      <dgm:prSet presAssocID="{A72F45D1-73D8-414E-9224-F77601A53C8D}" presName="conn2-1" presStyleLbl="parChTrans1D4" presStyleIdx="2" presStyleCnt="5"/>
      <dgm:spPr/>
    </dgm:pt>
    <dgm:pt modelId="{62CA6344-30EF-4EFC-8218-7E1755D45927}" type="pres">
      <dgm:prSet presAssocID="{A72F45D1-73D8-414E-9224-F77601A53C8D}" presName="connTx" presStyleLbl="parChTrans1D4" presStyleIdx="2" presStyleCnt="5"/>
      <dgm:spPr/>
    </dgm:pt>
    <dgm:pt modelId="{872B6C56-8884-494D-9CA0-4AF223A3E43A}" type="pres">
      <dgm:prSet presAssocID="{330EECA7-D8F4-43C1-8EE1-0E2A490B0B0C}" presName="root2" presStyleCnt="0"/>
      <dgm:spPr/>
    </dgm:pt>
    <dgm:pt modelId="{8B503396-1389-4717-8343-98D20B4C8100}" type="pres">
      <dgm:prSet presAssocID="{330EECA7-D8F4-43C1-8EE1-0E2A490B0B0C}" presName="LevelTwoTextNode" presStyleLbl="node4" presStyleIdx="2" presStyleCnt="5">
        <dgm:presLayoutVars>
          <dgm:chPref val="3"/>
        </dgm:presLayoutVars>
      </dgm:prSet>
      <dgm:spPr/>
    </dgm:pt>
    <dgm:pt modelId="{3916DFE8-B6E8-407A-84D3-E896D56B5468}" type="pres">
      <dgm:prSet presAssocID="{330EECA7-D8F4-43C1-8EE1-0E2A490B0B0C}" presName="level3hierChild" presStyleCnt="0"/>
      <dgm:spPr/>
    </dgm:pt>
    <dgm:pt modelId="{69B659C2-D6B0-4E14-9229-5B9E5BE0E1C4}" type="pres">
      <dgm:prSet presAssocID="{476B4482-9CE0-4ADA-9C49-DC4A3764FFC2}" presName="conn2-1" presStyleLbl="parChTrans1D4" presStyleIdx="3" presStyleCnt="5"/>
      <dgm:spPr/>
    </dgm:pt>
    <dgm:pt modelId="{A20D6EC2-FCD4-41E6-90C1-B9CEA9B094CB}" type="pres">
      <dgm:prSet presAssocID="{476B4482-9CE0-4ADA-9C49-DC4A3764FFC2}" presName="connTx" presStyleLbl="parChTrans1D4" presStyleIdx="3" presStyleCnt="5"/>
      <dgm:spPr/>
    </dgm:pt>
    <dgm:pt modelId="{80958B82-ACA3-4212-8F88-979E3B3D5BE9}" type="pres">
      <dgm:prSet presAssocID="{AA43FF7D-DC4F-4C5B-8F4A-3484AFCE7B76}" presName="root2" presStyleCnt="0"/>
      <dgm:spPr/>
    </dgm:pt>
    <dgm:pt modelId="{3000BD00-E74D-4C6D-8CCE-560BED714ECC}" type="pres">
      <dgm:prSet presAssocID="{AA43FF7D-DC4F-4C5B-8F4A-3484AFCE7B76}" presName="LevelTwoTextNode" presStyleLbl="node4" presStyleIdx="3" presStyleCnt="5">
        <dgm:presLayoutVars>
          <dgm:chPref val="3"/>
        </dgm:presLayoutVars>
      </dgm:prSet>
      <dgm:spPr/>
    </dgm:pt>
    <dgm:pt modelId="{B7699DC7-70B0-4C67-84E7-7EA2336F3834}" type="pres">
      <dgm:prSet presAssocID="{AA43FF7D-DC4F-4C5B-8F4A-3484AFCE7B76}" presName="level3hierChild" presStyleCnt="0"/>
      <dgm:spPr/>
    </dgm:pt>
    <dgm:pt modelId="{C4BDE378-80D4-4F9E-9E07-F492B12CB760}" type="pres">
      <dgm:prSet presAssocID="{97954741-6968-4A8B-A8B9-07255A5283D1}" presName="conn2-1" presStyleLbl="parChTrans1D4" presStyleIdx="4" presStyleCnt="5"/>
      <dgm:spPr/>
    </dgm:pt>
    <dgm:pt modelId="{8F467B28-3C0D-4550-8729-13712278A99C}" type="pres">
      <dgm:prSet presAssocID="{97954741-6968-4A8B-A8B9-07255A5283D1}" presName="connTx" presStyleLbl="parChTrans1D4" presStyleIdx="4" presStyleCnt="5"/>
      <dgm:spPr/>
    </dgm:pt>
    <dgm:pt modelId="{F64B2FCC-9936-4D83-A733-E2D3498A71D7}" type="pres">
      <dgm:prSet presAssocID="{64F5764E-1CDA-4C3A-B316-ACC239ED4187}" presName="root2" presStyleCnt="0"/>
      <dgm:spPr/>
    </dgm:pt>
    <dgm:pt modelId="{470A9A44-6C3F-40CB-AF9E-7B534F0FDDFA}" type="pres">
      <dgm:prSet presAssocID="{64F5764E-1CDA-4C3A-B316-ACC239ED4187}" presName="LevelTwoTextNode" presStyleLbl="node4" presStyleIdx="4" presStyleCnt="5">
        <dgm:presLayoutVars>
          <dgm:chPref val="3"/>
        </dgm:presLayoutVars>
      </dgm:prSet>
      <dgm:spPr/>
    </dgm:pt>
    <dgm:pt modelId="{9BDF9020-F913-4D54-995A-403C1234545B}" type="pres">
      <dgm:prSet presAssocID="{64F5764E-1CDA-4C3A-B316-ACC239ED4187}" presName="level3hierChild" presStyleCnt="0"/>
      <dgm:spPr/>
    </dgm:pt>
  </dgm:ptLst>
  <dgm:cxnLst>
    <dgm:cxn modelId="{8B45C206-A695-438C-88B6-8F334BA10606}" type="presOf" srcId="{97954741-6968-4A8B-A8B9-07255A5283D1}" destId="{C4BDE378-80D4-4F9E-9E07-F492B12CB760}" srcOrd="0" destOrd="0" presId="urn:microsoft.com/office/officeart/2005/8/layout/hierarchy2"/>
    <dgm:cxn modelId="{3620D10C-A98C-4CD4-B33D-14D3CD56B794}" type="presOf" srcId="{7B852B3B-8FA1-414C-9426-1DD7C4B9D39D}" destId="{569F3D20-4BEA-46F5-9D25-12F1DC42455E}" srcOrd="1" destOrd="0" presId="urn:microsoft.com/office/officeart/2005/8/layout/hierarchy2"/>
    <dgm:cxn modelId="{AFBBE40D-25A5-4A12-BAA9-E84DB9AB6088}" type="presOf" srcId="{A1D2A158-D5FD-4FB5-8D48-06D5A198D57F}" destId="{97AE436E-D9EA-4B7F-96B9-BCDFBA09A336}" srcOrd="0" destOrd="0" presId="urn:microsoft.com/office/officeart/2005/8/layout/hierarchy2"/>
    <dgm:cxn modelId="{E1471F0E-D5FB-4FE4-AB9E-243B012F4F62}" type="presOf" srcId="{A1D2A158-D5FD-4FB5-8D48-06D5A198D57F}" destId="{EFDE9789-63B9-4739-99A2-D6B8DE4B2A2A}" srcOrd="1" destOrd="0" presId="urn:microsoft.com/office/officeart/2005/8/layout/hierarchy2"/>
    <dgm:cxn modelId="{63657F0E-B444-436F-88BA-8428C1502F57}" type="presOf" srcId="{A72F45D1-73D8-414E-9224-F77601A53C8D}" destId="{62CA6344-30EF-4EFC-8218-7E1755D45927}" srcOrd="1" destOrd="0" presId="urn:microsoft.com/office/officeart/2005/8/layout/hierarchy2"/>
    <dgm:cxn modelId="{4C4BBF12-D67C-494B-A326-584FE291535B}" type="presOf" srcId="{3C301648-6DE3-4BE2-9BE6-F527E1544B23}" destId="{F572CFC8-39C4-405C-8A6A-DB7B448ACC2F}" srcOrd="0" destOrd="0" presId="urn:microsoft.com/office/officeart/2005/8/layout/hierarchy2"/>
    <dgm:cxn modelId="{7E501519-7FA0-4D86-A11C-766BA8A9E9CD}" srcId="{2C3458BE-10F5-4D27-B130-57E382736A6A}" destId="{3C301648-6DE3-4BE2-9BE6-F527E1544B23}" srcOrd="0" destOrd="0" parTransId="{7B852B3B-8FA1-414C-9426-1DD7C4B9D39D}" sibTransId="{6AFC5D38-092F-4EE6-B535-D021DDC17D86}"/>
    <dgm:cxn modelId="{1E3B0529-32E1-4321-8351-49C343A98DC7}" type="presOf" srcId="{A1FA9B53-D057-4D69-B88D-1DC4ADC0FF8D}" destId="{9EC5163A-5D51-4FA2-A7E6-7756CF30543A}" srcOrd="0" destOrd="0" presId="urn:microsoft.com/office/officeart/2005/8/layout/hierarchy2"/>
    <dgm:cxn modelId="{FE3D6837-31F8-4C69-85B4-EFCAA616425F}" type="presOf" srcId="{2C3458BE-10F5-4D27-B130-57E382736A6A}" destId="{2C0AD9F6-B520-4C9B-AFBF-C48A6FB69D4F}" srcOrd="0" destOrd="0" presId="urn:microsoft.com/office/officeart/2005/8/layout/hierarchy2"/>
    <dgm:cxn modelId="{65BEAD38-8D77-4552-B859-B76A98E8CD41}" type="presOf" srcId="{A1FA9B53-D057-4D69-B88D-1DC4ADC0FF8D}" destId="{A404280B-B377-427E-8FF7-9007AFDCF228}" srcOrd="1" destOrd="0" presId="urn:microsoft.com/office/officeart/2005/8/layout/hierarchy2"/>
    <dgm:cxn modelId="{F2D4FB3B-876D-486E-B71B-78FEA77BB4A4}" type="presOf" srcId="{A72F45D1-73D8-414E-9224-F77601A53C8D}" destId="{AF6DAE96-BBBB-4453-8BF7-D7A802010EAC}" srcOrd="0" destOrd="0" presId="urn:microsoft.com/office/officeart/2005/8/layout/hierarchy2"/>
    <dgm:cxn modelId="{78331E3C-33B1-455D-8B5E-4D72266CD468}" type="presOf" srcId="{64F5764E-1CDA-4C3A-B316-ACC239ED4187}" destId="{470A9A44-6C3F-40CB-AF9E-7B534F0FDDFA}" srcOrd="0" destOrd="0" presId="urn:microsoft.com/office/officeart/2005/8/layout/hierarchy2"/>
    <dgm:cxn modelId="{7E15E63E-CB7C-447D-BE22-705C25EC869F}" type="presOf" srcId="{3C549FFD-8EBD-42A8-A785-62C9F78C27EF}" destId="{B3E2B59A-EC53-41B4-9B21-8648D2EEDA76}" srcOrd="0" destOrd="0" presId="urn:microsoft.com/office/officeart/2005/8/layout/hierarchy2"/>
    <dgm:cxn modelId="{9064DE5F-31CE-4AC5-9E3D-CDC6FA921048}" type="presOf" srcId="{7B852B3B-8FA1-414C-9426-1DD7C4B9D39D}" destId="{431DE124-AF0B-4D02-8B23-47A65FBF1DF6}" srcOrd="0" destOrd="0" presId="urn:microsoft.com/office/officeart/2005/8/layout/hierarchy2"/>
    <dgm:cxn modelId="{E1377D61-DF2B-49C6-99F7-7487DF78460A}" type="presOf" srcId="{E5CB8089-4ACC-41A8-98B9-E3CF947091C6}" destId="{796FA4FE-03BC-4847-A604-7F122BBEEFB6}" srcOrd="0" destOrd="0" presId="urn:microsoft.com/office/officeart/2005/8/layout/hierarchy2"/>
    <dgm:cxn modelId="{42CE7E64-E71D-48AA-B023-8E4A0AD0AFBB}" type="presOf" srcId="{476B4482-9CE0-4ADA-9C49-DC4A3764FFC2}" destId="{A20D6EC2-FCD4-41E6-90C1-B9CEA9B094CB}" srcOrd="1" destOrd="0" presId="urn:microsoft.com/office/officeart/2005/8/layout/hierarchy2"/>
    <dgm:cxn modelId="{8C432668-32BD-4195-8F80-87100CFD2DA7}" type="presOf" srcId="{F6B6553F-F808-46F1-A078-98F1BAF2D782}" destId="{0E124AB0-9D50-4FE4-89BE-7AA8E369359B}" srcOrd="0" destOrd="0" presId="urn:microsoft.com/office/officeart/2005/8/layout/hierarchy2"/>
    <dgm:cxn modelId="{730D2C4B-933B-487C-B0B7-750FC04A8448}" type="presOf" srcId="{CF3B5B9D-6E53-43A8-AC9D-AA5B20C28648}" destId="{F4B56C47-820F-4B90-834E-FD4FA5249A59}" srcOrd="0" destOrd="0" presId="urn:microsoft.com/office/officeart/2005/8/layout/hierarchy2"/>
    <dgm:cxn modelId="{A6E3524C-5672-4436-B4DD-035C90B65700}" srcId="{F6B6553F-F808-46F1-A078-98F1BAF2D782}" destId="{3C549FFD-8EBD-42A8-A785-62C9F78C27EF}" srcOrd="1" destOrd="0" parTransId="{059E2F09-458F-4240-9C42-18ADBE7E7F10}" sibTransId="{69C6BCC6-8131-4293-9951-59584D81F042}"/>
    <dgm:cxn modelId="{DCBEFB6D-92ED-4603-A555-9E3D61FE2B72}" srcId="{E5CB8089-4ACC-41A8-98B9-E3CF947091C6}" destId="{28F4E89A-76E1-455A-890B-2DF1DB2FE30A}" srcOrd="0" destOrd="0" parTransId="{CF3B5B9D-6E53-43A8-AC9D-AA5B20C28648}" sibTransId="{57FCB94C-6C00-4C75-9A94-AE415AFD70E3}"/>
    <dgm:cxn modelId="{80D6B652-BEA1-41AC-88B8-D2D5BD4DCA27}" type="presOf" srcId="{80A22E39-FF5D-4529-9631-F84DDB49428D}" destId="{BFED7CA0-6597-425B-91E0-B6B619024430}" srcOrd="0" destOrd="0" presId="urn:microsoft.com/office/officeart/2005/8/layout/hierarchy2"/>
    <dgm:cxn modelId="{1D0FBC56-89E1-4B95-AE0D-98E76A9080FA}" type="presOf" srcId="{5F646A6C-8ED6-49E9-AC1B-3B053C182A9A}" destId="{1F439761-A227-4AAE-8E26-C9FC2ECB47EF}" srcOrd="0" destOrd="0" presId="urn:microsoft.com/office/officeart/2005/8/layout/hierarchy2"/>
    <dgm:cxn modelId="{A1B73479-CDB4-4C42-AB2E-913ADA3C6A47}" type="presOf" srcId="{AA43FF7D-DC4F-4C5B-8F4A-3484AFCE7B76}" destId="{3000BD00-E74D-4C6D-8CCE-560BED714ECC}" srcOrd="0" destOrd="0" presId="urn:microsoft.com/office/officeart/2005/8/layout/hierarchy2"/>
    <dgm:cxn modelId="{50B8AE7A-4ECA-4A03-8F54-F083F2ECFE9A}" type="presOf" srcId="{4B73C664-AA52-4CFC-B8B1-6311CD76736D}" destId="{5A2AAF4E-574E-494A-B156-67BD72F0E391}" srcOrd="0" destOrd="0" presId="urn:microsoft.com/office/officeart/2005/8/layout/hierarchy2"/>
    <dgm:cxn modelId="{7133B08C-381A-4C73-840F-377EF7B04932}" type="presOf" srcId="{476B4482-9CE0-4ADA-9C49-DC4A3764FFC2}" destId="{69B659C2-D6B0-4E14-9229-5B9E5BE0E1C4}" srcOrd="0" destOrd="0" presId="urn:microsoft.com/office/officeart/2005/8/layout/hierarchy2"/>
    <dgm:cxn modelId="{059D8FA3-532C-4676-8EFD-52960F9936F9}" type="presOf" srcId="{059E2F09-458F-4240-9C42-18ADBE7E7F10}" destId="{1ED0B865-0E00-4B67-877D-A379E82BFCEA}" srcOrd="0" destOrd="0" presId="urn:microsoft.com/office/officeart/2005/8/layout/hierarchy2"/>
    <dgm:cxn modelId="{3AAE79A9-C097-4BDA-8F25-D2927FE574B3}" type="presOf" srcId="{330EECA7-D8F4-43C1-8EE1-0E2A490B0B0C}" destId="{8B503396-1389-4717-8343-98D20B4C8100}" srcOrd="0" destOrd="0" presId="urn:microsoft.com/office/officeart/2005/8/layout/hierarchy2"/>
    <dgm:cxn modelId="{88048CA9-E2C2-4A76-9D7E-BB113A5BD2E2}" type="presOf" srcId="{0BD0DFF5-E28A-40EA-B2A6-4B9824A8D870}" destId="{9CF76855-A31A-4D55-8321-862A27CC9BBF}" srcOrd="0" destOrd="0" presId="urn:microsoft.com/office/officeart/2005/8/layout/hierarchy2"/>
    <dgm:cxn modelId="{539A1BB6-DB7B-4F72-99FE-772BF8303CB9}" srcId="{80A22E39-FF5D-4529-9631-F84DDB49428D}" destId="{E5CB8089-4ACC-41A8-98B9-E3CF947091C6}" srcOrd="1" destOrd="0" parTransId="{A1FA9B53-D057-4D69-B88D-1DC4ADC0FF8D}" sibTransId="{8FB4C747-E4AC-4A03-9121-0D1258F13F77}"/>
    <dgm:cxn modelId="{838E14BA-FBD6-4B7A-8A8A-C9E63487D2CF}" type="presOf" srcId="{059E2F09-458F-4240-9C42-18ADBE7E7F10}" destId="{4C875957-3EB4-4A23-9A9F-E72D88B13459}" srcOrd="1" destOrd="0" presId="urn:microsoft.com/office/officeart/2005/8/layout/hierarchy2"/>
    <dgm:cxn modelId="{68A38ABB-89FE-4F69-AF7F-DED5D61840F0}" srcId="{28F4E89A-76E1-455A-890B-2DF1DB2FE30A}" destId="{330EECA7-D8F4-43C1-8EE1-0E2A490B0B0C}" srcOrd="0" destOrd="0" parTransId="{A72F45D1-73D8-414E-9224-F77601A53C8D}" sibTransId="{1739E01A-3C9C-4803-A412-B8953CA653F8}"/>
    <dgm:cxn modelId="{A33A36BC-8C6C-4AC5-A794-0EBBE05D39E5}" srcId="{80A22E39-FF5D-4529-9631-F84DDB49428D}" destId="{F6B6553F-F808-46F1-A078-98F1BAF2D782}" srcOrd="0" destOrd="0" parTransId="{5F646A6C-8ED6-49E9-AC1B-3B053C182A9A}" sibTransId="{16BE0D93-163D-4D29-B70C-79C8AB538607}"/>
    <dgm:cxn modelId="{0AA46BBE-12E0-4787-A115-A6DFDE624BCD}" srcId="{0BD0DFF5-E28A-40EA-B2A6-4B9824A8D870}" destId="{80A22E39-FF5D-4529-9631-F84DDB49428D}" srcOrd="0" destOrd="0" parTransId="{CC11C4A2-CCD0-45C8-9659-90040EA26043}" sibTransId="{14F61D7C-7E74-4F06-86B1-9F40EC3A2B84}"/>
    <dgm:cxn modelId="{F45ED8CD-7962-4B5D-A219-8733938AA238}" srcId="{F6B6553F-F808-46F1-A078-98F1BAF2D782}" destId="{2C3458BE-10F5-4D27-B130-57E382736A6A}" srcOrd="0" destOrd="0" parTransId="{4B73C664-AA52-4CFC-B8B1-6311CD76736D}" sibTransId="{744EDE31-CFDB-43CA-B09F-0176B34F2854}"/>
    <dgm:cxn modelId="{031E1DCE-00F2-46D5-9FA7-ED9B981928D4}" srcId="{330EECA7-D8F4-43C1-8EE1-0E2A490B0B0C}" destId="{AA43FF7D-DC4F-4C5B-8F4A-3484AFCE7B76}" srcOrd="0" destOrd="0" parTransId="{476B4482-9CE0-4ADA-9C49-DC4A3764FFC2}" sibTransId="{8AE64789-51F3-4A6A-A0EA-06501C292AD4}"/>
    <dgm:cxn modelId="{3B806ED7-739B-417F-97A9-3EB4563AFEFD}" srcId="{AA43FF7D-DC4F-4C5B-8F4A-3484AFCE7B76}" destId="{64F5764E-1CDA-4C3A-B316-ACC239ED4187}" srcOrd="0" destOrd="0" parTransId="{97954741-6968-4A8B-A8B9-07255A5283D1}" sibTransId="{38AE86D0-3ED8-40B5-A2E5-C8D80C2AAAEE}"/>
    <dgm:cxn modelId="{D94B5DD8-BB3C-4811-9933-DC9AE8C952CA}" type="presOf" srcId="{97954741-6968-4A8B-A8B9-07255A5283D1}" destId="{8F467B28-3C0D-4550-8729-13712278A99C}" srcOrd="1" destOrd="0" presId="urn:microsoft.com/office/officeart/2005/8/layout/hierarchy2"/>
    <dgm:cxn modelId="{C41D42E1-8060-40E7-8247-41B4ABBDAEBA}" type="presOf" srcId="{5F646A6C-8ED6-49E9-AC1B-3B053C182A9A}" destId="{8A6E682B-8B65-484E-9668-74196C01C0D1}" srcOrd="1" destOrd="0" presId="urn:microsoft.com/office/officeart/2005/8/layout/hierarchy2"/>
    <dgm:cxn modelId="{5597A6EA-A03F-4233-B455-5E6B271DA071}" type="presOf" srcId="{20DA0FF6-9353-47EE-8D33-93EB388E12C0}" destId="{FF3834CF-2F97-4DB6-BEF7-88AB4AB936EA}" srcOrd="0" destOrd="0" presId="urn:microsoft.com/office/officeart/2005/8/layout/hierarchy2"/>
    <dgm:cxn modelId="{CFE016EB-3149-444C-BFE6-A8E3C9F9F80B}" type="presOf" srcId="{28F4E89A-76E1-455A-890B-2DF1DB2FE30A}" destId="{456478E6-C83D-4FDE-B3B9-EC36D69A4E96}" srcOrd="0" destOrd="0" presId="urn:microsoft.com/office/officeart/2005/8/layout/hierarchy2"/>
    <dgm:cxn modelId="{B294EAEE-D3EB-4D12-AD4C-43B7D46AD0D5}" type="presOf" srcId="{4B73C664-AA52-4CFC-B8B1-6311CD76736D}" destId="{BA35ECD4-1C47-4A9C-AD06-5F3D9F594C37}" srcOrd="1" destOrd="0" presId="urn:microsoft.com/office/officeart/2005/8/layout/hierarchy2"/>
    <dgm:cxn modelId="{12BDF3F2-20CB-4833-8DCF-A117F8ACF5D3}" srcId="{3C549FFD-8EBD-42A8-A785-62C9F78C27EF}" destId="{20DA0FF6-9353-47EE-8D33-93EB388E12C0}" srcOrd="0" destOrd="0" parTransId="{A1D2A158-D5FD-4FB5-8D48-06D5A198D57F}" sibTransId="{B35A8749-982E-40FE-8A4B-64263C2D5741}"/>
    <dgm:cxn modelId="{3E270CF5-A8A4-4413-9848-0A65B468135E}" type="presOf" srcId="{CF3B5B9D-6E53-43A8-AC9D-AA5B20C28648}" destId="{1CA0FBCC-610D-4E5F-BB01-EE0898047C2D}" srcOrd="1" destOrd="0" presId="urn:microsoft.com/office/officeart/2005/8/layout/hierarchy2"/>
    <dgm:cxn modelId="{7C9B571D-DC3F-4ABC-8D35-258F36721C0A}" type="presParOf" srcId="{9CF76855-A31A-4D55-8321-862A27CC9BBF}" destId="{CA000144-8E44-43D5-B49F-3141A91C34C1}" srcOrd="0" destOrd="0" presId="urn:microsoft.com/office/officeart/2005/8/layout/hierarchy2"/>
    <dgm:cxn modelId="{A6826EE3-CD94-4F59-905A-F15370A02E84}" type="presParOf" srcId="{CA000144-8E44-43D5-B49F-3141A91C34C1}" destId="{BFED7CA0-6597-425B-91E0-B6B619024430}" srcOrd="0" destOrd="0" presId="urn:microsoft.com/office/officeart/2005/8/layout/hierarchy2"/>
    <dgm:cxn modelId="{792E8DC7-5FA9-478B-BAC5-336146592B6D}" type="presParOf" srcId="{CA000144-8E44-43D5-B49F-3141A91C34C1}" destId="{FEB42D75-D700-43DD-BF91-45F451D63FCF}" srcOrd="1" destOrd="0" presId="urn:microsoft.com/office/officeart/2005/8/layout/hierarchy2"/>
    <dgm:cxn modelId="{B6CF4371-31AE-4088-B97B-CF8B010DB3DD}" type="presParOf" srcId="{FEB42D75-D700-43DD-BF91-45F451D63FCF}" destId="{1F439761-A227-4AAE-8E26-C9FC2ECB47EF}" srcOrd="0" destOrd="0" presId="urn:microsoft.com/office/officeart/2005/8/layout/hierarchy2"/>
    <dgm:cxn modelId="{72CA8802-7FAF-4722-BFF6-71E3BD095C5A}" type="presParOf" srcId="{1F439761-A227-4AAE-8E26-C9FC2ECB47EF}" destId="{8A6E682B-8B65-484E-9668-74196C01C0D1}" srcOrd="0" destOrd="0" presId="urn:microsoft.com/office/officeart/2005/8/layout/hierarchy2"/>
    <dgm:cxn modelId="{EBB7C0E2-1153-40C1-A186-3BDC03B8E1A6}" type="presParOf" srcId="{FEB42D75-D700-43DD-BF91-45F451D63FCF}" destId="{96011C02-C447-4F90-B8D7-4D569BD7A4BF}" srcOrd="1" destOrd="0" presId="urn:microsoft.com/office/officeart/2005/8/layout/hierarchy2"/>
    <dgm:cxn modelId="{20EF2EBF-228D-414C-B2D2-297044481436}" type="presParOf" srcId="{96011C02-C447-4F90-B8D7-4D569BD7A4BF}" destId="{0E124AB0-9D50-4FE4-89BE-7AA8E369359B}" srcOrd="0" destOrd="0" presId="urn:microsoft.com/office/officeart/2005/8/layout/hierarchy2"/>
    <dgm:cxn modelId="{BBE668B4-A3FB-42A9-A5B5-F6876343FE5B}" type="presParOf" srcId="{96011C02-C447-4F90-B8D7-4D569BD7A4BF}" destId="{1EFD9315-5D8A-493A-87E0-662843AFAC1A}" srcOrd="1" destOrd="0" presId="urn:microsoft.com/office/officeart/2005/8/layout/hierarchy2"/>
    <dgm:cxn modelId="{6EB720B9-6F32-4906-A075-B887E87356AF}" type="presParOf" srcId="{1EFD9315-5D8A-493A-87E0-662843AFAC1A}" destId="{5A2AAF4E-574E-494A-B156-67BD72F0E391}" srcOrd="0" destOrd="0" presId="urn:microsoft.com/office/officeart/2005/8/layout/hierarchy2"/>
    <dgm:cxn modelId="{3B198450-D639-48A5-BC45-924CF129594B}" type="presParOf" srcId="{5A2AAF4E-574E-494A-B156-67BD72F0E391}" destId="{BA35ECD4-1C47-4A9C-AD06-5F3D9F594C37}" srcOrd="0" destOrd="0" presId="urn:microsoft.com/office/officeart/2005/8/layout/hierarchy2"/>
    <dgm:cxn modelId="{2D86B42F-D134-4FB8-9007-8F5695BB4D6E}" type="presParOf" srcId="{1EFD9315-5D8A-493A-87E0-662843AFAC1A}" destId="{84FCFD62-CB89-42A6-81A8-565149A3656D}" srcOrd="1" destOrd="0" presId="urn:microsoft.com/office/officeart/2005/8/layout/hierarchy2"/>
    <dgm:cxn modelId="{D2BECE3F-C09E-4B0B-B4EC-A2E87CBECD81}" type="presParOf" srcId="{84FCFD62-CB89-42A6-81A8-565149A3656D}" destId="{2C0AD9F6-B520-4C9B-AFBF-C48A6FB69D4F}" srcOrd="0" destOrd="0" presId="urn:microsoft.com/office/officeart/2005/8/layout/hierarchy2"/>
    <dgm:cxn modelId="{908BCE2A-3A07-40AB-B048-46929C9B7A5B}" type="presParOf" srcId="{84FCFD62-CB89-42A6-81A8-565149A3656D}" destId="{35BACD4B-88C1-4A77-ABA6-19A138767890}" srcOrd="1" destOrd="0" presId="urn:microsoft.com/office/officeart/2005/8/layout/hierarchy2"/>
    <dgm:cxn modelId="{C3773919-7597-4281-BA30-C3D483F3BFC9}" type="presParOf" srcId="{35BACD4B-88C1-4A77-ABA6-19A138767890}" destId="{431DE124-AF0B-4D02-8B23-47A65FBF1DF6}" srcOrd="0" destOrd="0" presId="urn:microsoft.com/office/officeart/2005/8/layout/hierarchy2"/>
    <dgm:cxn modelId="{94034E78-7334-4B3E-BA24-1D154F8743CC}" type="presParOf" srcId="{431DE124-AF0B-4D02-8B23-47A65FBF1DF6}" destId="{569F3D20-4BEA-46F5-9D25-12F1DC42455E}" srcOrd="0" destOrd="0" presId="urn:microsoft.com/office/officeart/2005/8/layout/hierarchy2"/>
    <dgm:cxn modelId="{62159A34-6A07-4C00-B3D4-99CCEE7AD72F}" type="presParOf" srcId="{35BACD4B-88C1-4A77-ABA6-19A138767890}" destId="{C1F68060-B272-461E-AACE-75310A2798D3}" srcOrd="1" destOrd="0" presId="urn:microsoft.com/office/officeart/2005/8/layout/hierarchy2"/>
    <dgm:cxn modelId="{AEC00643-F2E2-4B5E-A030-E6B6B3944772}" type="presParOf" srcId="{C1F68060-B272-461E-AACE-75310A2798D3}" destId="{F572CFC8-39C4-405C-8A6A-DB7B448ACC2F}" srcOrd="0" destOrd="0" presId="urn:microsoft.com/office/officeart/2005/8/layout/hierarchy2"/>
    <dgm:cxn modelId="{17182641-F86E-4018-97E4-67EB84D75BAF}" type="presParOf" srcId="{C1F68060-B272-461E-AACE-75310A2798D3}" destId="{09E1985A-F4C3-428A-A715-9BBD7ED26864}" srcOrd="1" destOrd="0" presId="urn:microsoft.com/office/officeart/2005/8/layout/hierarchy2"/>
    <dgm:cxn modelId="{CCC62013-8A64-4B6C-A2F6-32F572F08898}" type="presParOf" srcId="{1EFD9315-5D8A-493A-87E0-662843AFAC1A}" destId="{1ED0B865-0E00-4B67-877D-A379E82BFCEA}" srcOrd="2" destOrd="0" presId="urn:microsoft.com/office/officeart/2005/8/layout/hierarchy2"/>
    <dgm:cxn modelId="{31B61C77-989C-42EF-874D-864996388BFB}" type="presParOf" srcId="{1ED0B865-0E00-4B67-877D-A379E82BFCEA}" destId="{4C875957-3EB4-4A23-9A9F-E72D88B13459}" srcOrd="0" destOrd="0" presId="urn:microsoft.com/office/officeart/2005/8/layout/hierarchy2"/>
    <dgm:cxn modelId="{6811FFC1-EF4A-4055-A6F7-7455E11C3455}" type="presParOf" srcId="{1EFD9315-5D8A-493A-87E0-662843AFAC1A}" destId="{3BC6023C-9CF0-4E42-98E3-C6CFC988F1D7}" srcOrd="3" destOrd="0" presId="urn:microsoft.com/office/officeart/2005/8/layout/hierarchy2"/>
    <dgm:cxn modelId="{C0D6F829-9D94-4675-8E3B-E109866AC1FE}" type="presParOf" srcId="{3BC6023C-9CF0-4E42-98E3-C6CFC988F1D7}" destId="{B3E2B59A-EC53-41B4-9B21-8648D2EEDA76}" srcOrd="0" destOrd="0" presId="urn:microsoft.com/office/officeart/2005/8/layout/hierarchy2"/>
    <dgm:cxn modelId="{AD3A3E0F-DAE7-4F09-A607-4D9D58E58786}" type="presParOf" srcId="{3BC6023C-9CF0-4E42-98E3-C6CFC988F1D7}" destId="{4B27D1DB-92AE-4EF9-8B2B-E3E8ADF31A0B}" srcOrd="1" destOrd="0" presId="urn:microsoft.com/office/officeart/2005/8/layout/hierarchy2"/>
    <dgm:cxn modelId="{37EB1407-6DBB-412A-AE20-337CBA74F976}" type="presParOf" srcId="{4B27D1DB-92AE-4EF9-8B2B-E3E8ADF31A0B}" destId="{97AE436E-D9EA-4B7F-96B9-BCDFBA09A336}" srcOrd="0" destOrd="0" presId="urn:microsoft.com/office/officeart/2005/8/layout/hierarchy2"/>
    <dgm:cxn modelId="{426923A8-E1D1-40A3-A66B-E1DD447E3904}" type="presParOf" srcId="{97AE436E-D9EA-4B7F-96B9-BCDFBA09A336}" destId="{EFDE9789-63B9-4739-99A2-D6B8DE4B2A2A}" srcOrd="0" destOrd="0" presId="urn:microsoft.com/office/officeart/2005/8/layout/hierarchy2"/>
    <dgm:cxn modelId="{886F668C-D17B-4F65-92C7-2E887E6F13B6}" type="presParOf" srcId="{4B27D1DB-92AE-4EF9-8B2B-E3E8ADF31A0B}" destId="{AB9E32C8-212C-4108-A2AA-68FD5EA0C03F}" srcOrd="1" destOrd="0" presId="urn:microsoft.com/office/officeart/2005/8/layout/hierarchy2"/>
    <dgm:cxn modelId="{B5B16C38-A128-4064-B7CB-69744C77C880}" type="presParOf" srcId="{AB9E32C8-212C-4108-A2AA-68FD5EA0C03F}" destId="{FF3834CF-2F97-4DB6-BEF7-88AB4AB936EA}" srcOrd="0" destOrd="0" presId="urn:microsoft.com/office/officeart/2005/8/layout/hierarchy2"/>
    <dgm:cxn modelId="{31E5D667-A341-463F-AB04-400BDAE8B906}" type="presParOf" srcId="{AB9E32C8-212C-4108-A2AA-68FD5EA0C03F}" destId="{BE28B295-4103-45EE-913D-3BC79BF9DB2A}" srcOrd="1" destOrd="0" presId="urn:microsoft.com/office/officeart/2005/8/layout/hierarchy2"/>
    <dgm:cxn modelId="{40DD68EF-68BA-424D-A764-ACFA36721739}" type="presParOf" srcId="{FEB42D75-D700-43DD-BF91-45F451D63FCF}" destId="{9EC5163A-5D51-4FA2-A7E6-7756CF30543A}" srcOrd="2" destOrd="0" presId="urn:microsoft.com/office/officeart/2005/8/layout/hierarchy2"/>
    <dgm:cxn modelId="{7BC78FE4-3C13-4AD8-B5A5-D9361A0A91F2}" type="presParOf" srcId="{9EC5163A-5D51-4FA2-A7E6-7756CF30543A}" destId="{A404280B-B377-427E-8FF7-9007AFDCF228}" srcOrd="0" destOrd="0" presId="urn:microsoft.com/office/officeart/2005/8/layout/hierarchy2"/>
    <dgm:cxn modelId="{D7065BBE-A1CC-499C-92BE-5354A8DE99DA}" type="presParOf" srcId="{FEB42D75-D700-43DD-BF91-45F451D63FCF}" destId="{66A29386-0877-4ACC-AEAE-A95DAFF3A606}" srcOrd="3" destOrd="0" presId="urn:microsoft.com/office/officeart/2005/8/layout/hierarchy2"/>
    <dgm:cxn modelId="{C8C81CE0-7809-4555-9733-0CD8A61BCFB6}" type="presParOf" srcId="{66A29386-0877-4ACC-AEAE-A95DAFF3A606}" destId="{796FA4FE-03BC-4847-A604-7F122BBEEFB6}" srcOrd="0" destOrd="0" presId="urn:microsoft.com/office/officeart/2005/8/layout/hierarchy2"/>
    <dgm:cxn modelId="{F4D7C7B8-C2E5-4410-B78C-2925D936C187}" type="presParOf" srcId="{66A29386-0877-4ACC-AEAE-A95DAFF3A606}" destId="{5214F768-DF0B-4537-BEA3-BC0C604FC891}" srcOrd="1" destOrd="0" presId="urn:microsoft.com/office/officeart/2005/8/layout/hierarchy2"/>
    <dgm:cxn modelId="{D4834B5D-624F-4F2C-918F-2457AE5F4942}" type="presParOf" srcId="{5214F768-DF0B-4537-BEA3-BC0C604FC891}" destId="{F4B56C47-820F-4B90-834E-FD4FA5249A59}" srcOrd="0" destOrd="0" presId="urn:microsoft.com/office/officeart/2005/8/layout/hierarchy2"/>
    <dgm:cxn modelId="{7D314CB3-321D-4CEA-BEDC-F8DA9EDE8B41}" type="presParOf" srcId="{F4B56C47-820F-4B90-834E-FD4FA5249A59}" destId="{1CA0FBCC-610D-4E5F-BB01-EE0898047C2D}" srcOrd="0" destOrd="0" presId="urn:microsoft.com/office/officeart/2005/8/layout/hierarchy2"/>
    <dgm:cxn modelId="{8BACE971-225D-4757-B723-3B0F7FF9538D}" type="presParOf" srcId="{5214F768-DF0B-4537-BEA3-BC0C604FC891}" destId="{A5502713-84DC-4719-962B-ED2D524EC424}" srcOrd="1" destOrd="0" presId="urn:microsoft.com/office/officeart/2005/8/layout/hierarchy2"/>
    <dgm:cxn modelId="{C0D8920B-B11F-4190-8715-019B8FF56186}" type="presParOf" srcId="{A5502713-84DC-4719-962B-ED2D524EC424}" destId="{456478E6-C83D-4FDE-B3B9-EC36D69A4E96}" srcOrd="0" destOrd="0" presId="urn:microsoft.com/office/officeart/2005/8/layout/hierarchy2"/>
    <dgm:cxn modelId="{78A1B794-658B-49F3-A974-3D60CA9496A6}" type="presParOf" srcId="{A5502713-84DC-4719-962B-ED2D524EC424}" destId="{40048DB2-C7F5-46DC-8727-47579620A689}" srcOrd="1" destOrd="0" presId="urn:microsoft.com/office/officeart/2005/8/layout/hierarchy2"/>
    <dgm:cxn modelId="{6F6C7591-4A1D-43E3-9A65-31925E36504F}" type="presParOf" srcId="{40048DB2-C7F5-46DC-8727-47579620A689}" destId="{AF6DAE96-BBBB-4453-8BF7-D7A802010EAC}" srcOrd="0" destOrd="0" presId="urn:microsoft.com/office/officeart/2005/8/layout/hierarchy2"/>
    <dgm:cxn modelId="{CAB3BFCD-225D-4B7B-8771-532822F44DEA}" type="presParOf" srcId="{AF6DAE96-BBBB-4453-8BF7-D7A802010EAC}" destId="{62CA6344-30EF-4EFC-8218-7E1755D45927}" srcOrd="0" destOrd="0" presId="urn:microsoft.com/office/officeart/2005/8/layout/hierarchy2"/>
    <dgm:cxn modelId="{8D7E01A5-5ED5-4495-BD8C-CD528EE29724}" type="presParOf" srcId="{40048DB2-C7F5-46DC-8727-47579620A689}" destId="{872B6C56-8884-494D-9CA0-4AF223A3E43A}" srcOrd="1" destOrd="0" presId="urn:microsoft.com/office/officeart/2005/8/layout/hierarchy2"/>
    <dgm:cxn modelId="{8D219AF1-B986-42D8-8E99-E180AC3CB6ED}" type="presParOf" srcId="{872B6C56-8884-494D-9CA0-4AF223A3E43A}" destId="{8B503396-1389-4717-8343-98D20B4C8100}" srcOrd="0" destOrd="0" presId="urn:microsoft.com/office/officeart/2005/8/layout/hierarchy2"/>
    <dgm:cxn modelId="{D9F19A9D-FF9F-42CF-80FB-239FB0D3864F}" type="presParOf" srcId="{872B6C56-8884-494D-9CA0-4AF223A3E43A}" destId="{3916DFE8-B6E8-407A-84D3-E896D56B5468}" srcOrd="1" destOrd="0" presId="urn:microsoft.com/office/officeart/2005/8/layout/hierarchy2"/>
    <dgm:cxn modelId="{A93A43CB-739A-478F-A6C2-8ED1FD30E255}" type="presParOf" srcId="{3916DFE8-B6E8-407A-84D3-E896D56B5468}" destId="{69B659C2-D6B0-4E14-9229-5B9E5BE0E1C4}" srcOrd="0" destOrd="0" presId="urn:microsoft.com/office/officeart/2005/8/layout/hierarchy2"/>
    <dgm:cxn modelId="{C9ACCB58-9E05-4215-8C62-0D53C0C27726}" type="presParOf" srcId="{69B659C2-D6B0-4E14-9229-5B9E5BE0E1C4}" destId="{A20D6EC2-FCD4-41E6-90C1-B9CEA9B094CB}" srcOrd="0" destOrd="0" presId="urn:microsoft.com/office/officeart/2005/8/layout/hierarchy2"/>
    <dgm:cxn modelId="{302DC9CC-F74E-4245-A7BC-AD291ACD206B}" type="presParOf" srcId="{3916DFE8-B6E8-407A-84D3-E896D56B5468}" destId="{80958B82-ACA3-4212-8F88-979E3B3D5BE9}" srcOrd="1" destOrd="0" presId="urn:microsoft.com/office/officeart/2005/8/layout/hierarchy2"/>
    <dgm:cxn modelId="{8DE0DD62-E497-4481-BF77-432E13B2D720}" type="presParOf" srcId="{80958B82-ACA3-4212-8F88-979E3B3D5BE9}" destId="{3000BD00-E74D-4C6D-8CCE-560BED714ECC}" srcOrd="0" destOrd="0" presId="urn:microsoft.com/office/officeart/2005/8/layout/hierarchy2"/>
    <dgm:cxn modelId="{DF60A6C1-E5D2-457A-96B5-9F350512BF0E}" type="presParOf" srcId="{80958B82-ACA3-4212-8F88-979E3B3D5BE9}" destId="{B7699DC7-70B0-4C67-84E7-7EA2336F3834}" srcOrd="1" destOrd="0" presId="urn:microsoft.com/office/officeart/2005/8/layout/hierarchy2"/>
    <dgm:cxn modelId="{570F6980-3944-421E-879E-C7D36CA06418}" type="presParOf" srcId="{B7699DC7-70B0-4C67-84E7-7EA2336F3834}" destId="{C4BDE378-80D4-4F9E-9E07-F492B12CB760}" srcOrd="0" destOrd="0" presId="urn:microsoft.com/office/officeart/2005/8/layout/hierarchy2"/>
    <dgm:cxn modelId="{81C29604-DF74-4D7A-97BB-9C6EFDCDCF7E}" type="presParOf" srcId="{C4BDE378-80D4-4F9E-9E07-F492B12CB760}" destId="{8F467B28-3C0D-4550-8729-13712278A99C}" srcOrd="0" destOrd="0" presId="urn:microsoft.com/office/officeart/2005/8/layout/hierarchy2"/>
    <dgm:cxn modelId="{1DA87C56-9048-4C75-98DF-D6080A184389}" type="presParOf" srcId="{B7699DC7-70B0-4C67-84E7-7EA2336F3834}" destId="{F64B2FCC-9936-4D83-A733-E2D3498A71D7}" srcOrd="1" destOrd="0" presId="urn:microsoft.com/office/officeart/2005/8/layout/hierarchy2"/>
    <dgm:cxn modelId="{EF6F6790-A32E-4FEF-9FF0-B1A2676A84EC}" type="presParOf" srcId="{F64B2FCC-9936-4D83-A733-E2D3498A71D7}" destId="{470A9A44-6C3F-40CB-AF9E-7B534F0FDDFA}" srcOrd="0" destOrd="0" presId="urn:microsoft.com/office/officeart/2005/8/layout/hierarchy2"/>
    <dgm:cxn modelId="{E6DC48DC-17B5-4768-BB0B-9582443C68E2}" type="presParOf" srcId="{F64B2FCC-9936-4D83-A733-E2D3498A71D7}" destId="{9BDF9020-F913-4D54-995A-403C1234545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D0DFF5-E28A-40EA-B2A6-4B9824A8D87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0A22E39-FF5D-4529-9631-F84DDB49428D}">
      <dgm:prSet phldrT="[文字]"/>
      <dgm:spPr/>
      <dgm:t>
        <a:bodyPr/>
        <a:lstStyle/>
        <a:p>
          <a:r>
            <a:rPr lang="en-US" altLang="zh-TW" dirty="0"/>
            <a:t>Preprocessed Image</a:t>
          </a:r>
          <a:endParaRPr lang="zh-TW" altLang="en-US" dirty="0"/>
        </a:p>
      </dgm:t>
    </dgm:pt>
    <dgm:pt modelId="{CC11C4A2-CCD0-45C8-9659-90040EA26043}" type="par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14F61D7C-7E74-4F06-86B1-9F40EC3A2B84}" type="sib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E5CB8089-4ACC-41A8-98B9-E3CF947091C6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/>
            <a:t>Anomalib</a:t>
          </a:r>
          <a:endParaRPr lang="zh-TW" altLang="en-US" dirty="0"/>
        </a:p>
      </dgm:t>
    </dgm:pt>
    <dgm:pt modelId="{A1FA9B53-D057-4D69-B88D-1DC4ADC0FF8D}" type="par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8FB4C747-E4AC-4A03-9121-0D1258F13F77}" type="sib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28F4E89A-76E1-455A-890B-2DF1DB2FE30A}">
      <dgm:prSet phldrT="[文字]"/>
      <dgm:spPr/>
      <dgm:t>
        <a:bodyPr/>
        <a:lstStyle/>
        <a:p>
          <a:r>
            <a:rPr lang="en-US" altLang="zh-TW" dirty="0"/>
            <a:t>HSV</a:t>
          </a:r>
          <a:endParaRPr lang="zh-TW" altLang="en-US" dirty="0"/>
        </a:p>
      </dgm:t>
    </dgm:pt>
    <dgm:pt modelId="{CF3B5B9D-6E53-43A8-AC9D-AA5B20C28648}" type="par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57FCB94C-6C00-4C75-9A94-AE415AFD70E3}" type="sib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AA43FF7D-DC4F-4C5B-8F4A-3484AFCE7B76}">
      <dgm:prSet phldrT="[文字]"/>
      <dgm:spPr/>
      <dgm:t>
        <a:bodyPr/>
        <a:lstStyle/>
        <a:p>
          <a:r>
            <a:rPr lang="en-US" altLang="zh-TW" dirty="0"/>
            <a:t>Chipping</a:t>
          </a:r>
          <a:endParaRPr lang="zh-TW" altLang="en-US" dirty="0"/>
        </a:p>
      </dgm:t>
    </dgm:pt>
    <dgm:pt modelId="{476B4482-9CE0-4ADA-9C49-DC4A3764FFC2}" type="par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8AE64789-51F3-4A6A-A0EA-06501C292AD4}" type="sib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330EECA7-D8F4-43C1-8EE1-0E2A490B0B0C}">
      <dgm:prSet phldrT="[文字]"/>
      <dgm:spPr/>
      <dgm:t>
        <a:bodyPr/>
        <a:lstStyle/>
        <a:p>
          <a:r>
            <a:rPr lang="en-US" altLang="zh-TW" dirty="0"/>
            <a:t>If YOLO Detect</a:t>
          </a:r>
          <a:endParaRPr lang="zh-TW" altLang="en-US" dirty="0"/>
        </a:p>
      </dgm:t>
    </dgm:pt>
    <dgm:pt modelId="{A72F45D1-73D8-414E-9224-F77601A53C8D}" type="par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1739E01A-3C9C-4803-A412-B8953CA653F8}" type="sib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64F5764E-1CDA-4C3A-B316-ACC239ED4187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97954741-6968-4A8B-A8B9-07255A5283D1}" type="par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38AE86D0-3ED8-40B5-A2E5-C8D80C2AAAEE}" type="sib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F6B6553F-F808-46F1-A078-98F1BAF2D782}">
      <dgm:prSet phldrT="[文字]"/>
      <dgm:spPr/>
      <dgm:t>
        <a:bodyPr/>
        <a:lstStyle/>
        <a:p>
          <a:r>
            <a:rPr lang="en-US" altLang="zh-TW"/>
            <a:t>YOLOv5</a:t>
          </a:r>
          <a:endParaRPr lang="zh-TW" altLang="en-US" dirty="0"/>
        </a:p>
      </dgm:t>
    </dgm:pt>
    <dgm:pt modelId="{5F646A6C-8ED6-49E9-AC1B-3B053C182A9A}" type="par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16BE0D93-163D-4D29-B70C-79C8AB538607}" type="sib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2C3458BE-10F5-4D27-B130-57E382736A6A}">
      <dgm:prSet phldrT="[文字]"/>
      <dgm:spPr/>
      <dgm:t>
        <a:bodyPr/>
        <a:lstStyle/>
        <a:p>
          <a:r>
            <a:rPr lang="en-US" altLang="zh-TW" dirty="0"/>
            <a:t>Spot</a:t>
          </a:r>
          <a:endParaRPr lang="zh-TW" altLang="en-US" dirty="0"/>
        </a:p>
      </dgm:t>
    </dgm:pt>
    <dgm:pt modelId="{4B73C664-AA52-4CFC-B8B1-6311CD76736D}" type="par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744EDE31-CFDB-43CA-B09F-0176B34F2854}" type="sib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3C301648-6DE3-4BE2-9BE6-F527E1544B23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7B852B3B-8FA1-414C-9426-1DD7C4B9D39D}" type="par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6AFC5D38-092F-4EE6-B535-D021DDC17D86}" type="sib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3C549FFD-8EBD-42A8-A785-62C9F78C27EF}">
      <dgm:prSet phldrT="[文字]"/>
      <dgm:spPr/>
      <dgm:t>
        <a:bodyPr/>
        <a:lstStyle/>
        <a:p>
          <a:r>
            <a:rPr lang="en-US" altLang="zh-TW" dirty="0"/>
            <a:t>Crack</a:t>
          </a:r>
          <a:endParaRPr lang="zh-TW" altLang="en-US" dirty="0"/>
        </a:p>
      </dgm:t>
    </dgm:pt>
    <dgm:pt modelId="{059E2F09-458F-4240-9C42-18ADBE7E7F10}" type="par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69C6BCC6-8131-4293-9951-59584D81F042}" type="sib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20DA0FF6-9353-47EE-8D33-93EB388E12C0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A1D2A158-D5FD-4FB5-8D48-06D5A198D57F}" type="par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B35A8749-982E-40FE-8A4B-64263C2D5741}" type="sib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9CF76855-A31A-4D55-8321-862A27CC9BBF}" type="pres">
      <dgm:prSet presAssocID="{0BD0DFF5-E28A-40EA-B2A6-4B9824A8D87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000144-8E44-43D5-B49F-3141A91C34C1}" type="pres">
      <dgm:prSet presAssocID="{80A22E39-FF5D-4529-9631-F84DDB49428D}" presName="root1" presStyleCnt="0"/>
      <dgm:spPr/>
    </dgm:pt>
    <dgm:pt modelId="{BFED7CA0-6597-425B-91E0-B6B619024430}" type="pres">
      <dgm:prSet presAssocID="{80A22E39-FF5D-4529-9631-F84DDB49428D}" presName="LevelOneTextNode" presStyleLbl="node0" presStyleIdx="0" presStyleCnt="1">
        <dgm:presLayoutVars>
          <dgm:chPref val="3"/>
        </dgm:presLayoutVars>
      </dgm:prSet>
      <dgm:spPr/>
    </dgm:pt>
    <dgm:pt modelId="{FEB42D75-D700-43DD-BF91-45F451D63FCF}" type="pres">
      <dgm:prSet presAssocID="{80A22E39-FF5D-4529-9631-F84DDB49428D}" presName="level2hierChild" presStyleCnt="0"/>
      <dgm:spPr/>
    </dgm:pt>
    <dgm:pt modelId="{1F439761-A227-4AAE-8E26-C9FC2ECB47EF}" type="pres">
      <dgm:prSet presAssocID="{5F646A6C-8ED6-49E9-AC1B-3B053C182A9A}" presName="conn2-1" presStyleLbl="parChTrans1D2" presStyleIdx="0" presStyleCnt="2"/>
      <dgm:spPr/>
    </dgm:pt>
    <dgm:pt modelId="{8A6E682B-8B65-484E-9668-74196C01C0D1}" type="pres">
      <dgm:prSet presAssocID="{5F646A6C-8ED6-49E9-AC1B-3B053C182A9A}" presName="connTx" presStyleLbl="parChTrans1D2" presStyleIdx="0" presStyleCnt="2"/>
      <dgm:spPr/>
    </dgm:pt>
    <dgm:pt modelId="{96011C02-C447-4F90-B8D7-4D569BD7A4BF}" type="pres">
      <dgm:prSet presAssocID="{F6B6553F-F808-46F1-A078-98F1BAF2D782}" presName="root2" presStyleCnt="0"/>
      <dgm:spPr/>
    </dgm:pt>
    <dgm:pt modelId="{0E124AB0-9D50-4FE4-89BE-7AA8E369359B}" type="pres">
      <dgm:prSet presAssocID="{F6B6553F-F808-46F1-A078-98F1BAF2D782}" presName="LevelTwoTextNode" presStyleLbl="node2" presStyleIdx="0" presStyleCnt="2">
        <dgm:presLayoutVars>
          <dgm:chPref val="3"/>
        </dgm:presLayoutVars>
      </dgm:prSet>
      <dgm:spPr/>
    </dgm:pt>
    <dgm:pt modelId="{1EFD9315-5D8A-493A-87E0-662843AFAC1A}" type="pres">
      <dgm:prSet presAssocID="{F6B6553F-F808-46F1-A078-98F1BAF2D782}" presName="level3hierChild" presStyleCnt="0"/>
      <dgm:spPr/>
    </dgm:pt>
    <dgm:pt modelId="{5A2AAF4E-574E-494A-B156-67BD72F0E391}" type="pres">
      <dgm:prSet presAssocID="{4B73C664-AA52-4CFC-B8B1-6311CD76736D}" presName="conn2-1" presStyleLbl="parChTrans1D3" presStyleIdx="0" presStyleCnt="3"/>
      <dgm:spPr/>
    </dgm:pt>
    <dgm:pt modelId="{BA35ECD4-1C47-4A9C-AD06-5F3D9F594C37}" type="pres">
      <dgm:prSet presAssocID="{4B73C664-AA52-4CFC-B8B1-6311CD76736D}" presName="connTx" presStyleLbl="parChTrans1D3" presStyleIdx="0" presStyleCnt="3"/>
      <dgm:spPr/>
    </dgm:pt>
    <dgm:pt modelId="{84FCFD62-CB89-42A6-81A8-565149A3656D}" type="pres">
      <dgm:prSet presAssocID="{2C3458BE-10F5-4D27-B130-57E382736A6A}" presName="root2" presStyleCnt="0"/>
      <dgm:spPr/>
    </dgm:pt>
    <dgm:pt modelId="{2C0AD9F6-B520-4C9B-AFBF-C48A6FB69D4F}" type="pres">
      <dgm:prSet presAssocID="{2C3458BE-10F5-4D27-B130-57E382736A6A}" presName="LevelTwoTextNode" presStyleLbl="node3" presStyleIdx="0" presStyleCnt="3">
        <dgm:presLayoutVars>
          <dgm:chPref val="3"/>
        </dgm:presLayoutVars>
      </dgm:prSet>
      <dgm:spPr/>
    </dgm:pt>
    <dgm:pt modelId="{35BACD4B-88C1-4A77-ABA6-19A138767890}" type="pres">
      <dgm:prSet presAssocID="{2C3458BE-10F5-4D27-B130-57E382736A6A}" presName="level3hierChild" presStyleCnt="0"/>
      <dgm:spPr/>
    </dgm:pt>
    <dgm:pt modelId="{431DE124-AF0B-4D02-8B23-47A65FBF1DF6}" type="pres">
      <dgm:prSet presAssocID="{7B852B3B-8FA1-414C-9426-1DD7C4B9D39D}" presName="conn2-1" presStyleLbl="parChTrans1D4" presStyleIdx="0" presStyleCnt="5"/>
      <dgm:spPr/>
    </dgm:pt>
    <dgm:pt modelId="{569F3D20-4BEA-46F5-9D25-12F1DC42455E}" type="pres">
      <dgm:prSet presAssocID="{7B852B3B-8FA1-414C-9426-1DD7C4B9D39D}" presName="connTx" presStyleLbl="parChTrans1D4" presStyleIdx="0" presStyleCnt="5"/>
      <dgm:spPr/>
    </dgm:pt>
    <dgm:pt modelId="{C1F68060-B272-461E-AACE-75310A2798D3}" type="pres">
      <dgm:prSet presAssocID="{3C301648-6DE3-4BE2-9BE6-F527E1544B23}" presName="root2" presStyleCnt="0"/>
      <dgm:spPr/>
    </dgm:pt>
    <dgm:pt modelId="{F572CFC8-39C4-405C-8A6A-DB7B448ACC2F}" type="pres">
      <dgm:prSet presAssocID="{3C301648-6DE3-4BE2-9BE6-F527E1544B23}" presName="LevelTwoTextNode" presStyleLbl="node4" presStyleIdx="0" presStyleCnt="5">
        <dgm:presLayoutVars>
          <dgm:chPref val="3"/>
        </dgm:presLayoutVars>
      </dgm:prSet>
      <dgm:spPr/>
    </dgm:pt>
    <dgm:pt modelId="{09E1985A-F4C3-428A-A715-9BBD7ED26864}" type="pres">
      <dgm:prSet presAssocID="{3C301648-6DE3-4BE2-9BE6-F527E1544B23}" presName="level3hierChild" presStyleCnt="0"/>
      <dgm:spPr/>
    </dgm:pt>
    <dgm:pt modelId="{1ED0B865-0E00-4B67-877D-A379E82BFCEA}" type="pres">
      <dgm:prSet presAssocID="{059E2F09-458F-4240-9C42-18ADBE7E7F10}" presName="conn2-1" presStyleLbl="parChTrans1D3" presStyleIdx="1" presStyleCnt="3"/>
      <dgm:spPr/>
    </dgm:pt>
    <dgm:pt modelId="{4C875957-3EB4-4A23-9A9F-E72D88B13459}" type="pres">
      <dgm:prSet presAssocID="{059E2F09-458F-4240-9C42-18ADBE7E7F10}" presName="connTx" presStyleLbl="parChTrans1D3" presStyleIdx="1" presStyleCnt="3"/>
      <dgm:spPr/>
    </dgm:pt>
    <dgm:pt modelId="{3BC6023C-9CF0-4E42-98E3-C6CFC988F1D7}" type="pres">
      <dgm:prSet presAssocID="{3C549FFD-8EBD-42A8-A785-62C9F78C27EF}" presName="root2" presStyleCnt="0"/>
      <dgm:spPr/>
    </dgm:pt>
    <dgm:pt modelId="{B3E2B59A-EC53-41B4-9B21-8648D2EEDA76}" type="pres">
      <dgm:prSet presAssocID="{3C549FFD-8EBD-42A8-A785-62C9F78C27EF}" presName="LevelTwoTextNode" presStyleLbl="node3" presStyleIdx="1" presStyleCnt="3">
        <dgm:presLayoutVars>
          <dgm:chPref val="3"/>
        </dgm:presLayoutVars>
      </dgm:prSet>
      <dgm:spPr/>
    </dgm:pt>
    <dgm:pt modelId="{4B27D1DB-92AE-4EF9-8B2B-E3E8ADF31A0B}" type="pres">
      <dgm:prSet presAssocID="{3C549FFD-8EBD-42A8-A785-62C9F78C27EF}" presName="level3hierChild" presStyleCnt="0"/>
      <dgm:spPr/>
    </dgm:pt>
    <dgm:pt modelId="{97AE436E-D9EA-4B7F-96B9-BCDFBA09A336}" type="pres">
      <dgm:prSet presAssocID="{A1D2A158-D5FD-4FB5-8D48-06D5A198D57F}" presName="conn2-1" presStyleLbl="parChTrans1D4" presStyleIdx="1" presStyleCnt="5"/>
      <dgm:spPr/>
    </dgm:pt>
    <dgm:pt modelId="{EFDE9789-63B9-4739-99A2-D6B8DE4B2A2A}" type="pres">
      <dgm:prSet presAssocID="{A1D2A158-D5FD-4FB5-8D48-06D5A198D57F}" presName="connTx" presStyleLbl="parChTrans1D4" presStyleIdx="1" presStyleCnt="5"/>
      <dgm:spPr/>
    </dgm:pt>
    <dgm:pt modelId="{AB9E32C8-212C-4108-A2AA-68FD5EA0C03F}" type="pres">
      <dgm:prSet presAssocID="{20DA0FF6-9353-47EE-8D33-93EB388E12C0}" presName="root2" presStyleCnt="0"/>
      <dgm:spPr/>
    </dgm:pt>
    <dgm:pt modelId="{FF3834CF-2F97-4DB6-BEF7-88AB4AB936EA}" type="pres">
      <dgm:prSet presAssocID="{20DA0FF6-9353-47EE-8D33-93EB388E12C0}" presName="LevelTwoTextNode" presStyleLbl="node4" presStyleIdx="1" presStyleCnt="5">
        <dgm:presLayoutVars>
          <dgm:chPref val="3"/>
        </dgm:presLayoutVars>
      </dgm:prSet>
      <dgm:spPr/>
    </dgm:pt>
    <dgm:pt modelId="{BE28B295-4103-45EE-913D-3BC79BF9DB2A}" type="pres">
      <dgm:prSet presAssocID="{20DA0FF6-9353-47EE-8D33-93EB388E12C0}" presName="level3hierChild" presStyleCnt="0"/>
      <dgm:spPr/>
    </dgm:pt>
    <dgm:pt modelId="{9EC5163A-5D51-4FA2-A7E6-7756CF30543A}" type="pres">
      <dgm:prSet presAssocID="{A1FA9B53-D057-4D69-B88D-1DC4ADC0FF8D}" presName="conn2-1" presStyleLbl="parChTrans1D2" presStyleIdx="1" presStyleCnt="2"/>
      <dgm:spPr/>
    </dgm:pt>
    <dgm:pt modelId="{A404280B-B377-427E-8FF7-9007AFDCF228}" type="pres">
      <dgm:prSet presAssocID="{A1FA9B53-D057-4D69-B88D-1DC4ADC0FF8D}" presName="connTx" presStyleLbl="parChTrans1D2" presStyleIdx="1" presStyleCnt="2"/>
      <dgm:spPr/>
    </dgm:pt>
    <dgm:pt modelId="{66A29386-0877-4ACC-AEAE-A95DAFF3A606}" type="pres">
      <dgm:prSet presAssocID="{E5CB8089-4ACC-41A8-98B9-E3CF947091C6}" presName="root2" presStyleCnt="0"/>
      <dgm:spPr/>
    </dgm:pt>
    <dgm:pt modelId="{796FA4FE-03BC-4847-A604-7F122BBEEFB6}" type="pres">
      <dgm:prSet presAssocID="{E5CB8089-4ACC-41A8-98B9-E3CF947091C6}" presName="LevelTwoTextNode" presStyleLbl="node2" presStyleIdx="1" presStyleCnt="2">
        <dgm:presLayoutVars>
          <dgm:chPref val="3"/>
        </dgm:presLayoutVars>
      </dgm:prSet>
      <dgm:spPr/>
    </dgm:pt>
    <dgm:pt modelId="{5214F768-DF0B-4537-BEA3-BC0C604FC891}" type="pres">
      <dgm:prSet presAssocID="{E5CB8089-4ACC-41A8-98B9-E3CF947091C6}" presName="level3hierChild" presStyleCnt="0"/>
      <dgm:spPr/>
    </dgm:pt>
    <dgm:pt modelId="{F4B56C47-820F-4B90-834E-FD4FA5249A59}" type="pres">
      <dgm:prSet presAssocID="{CF3B5B9D-6E53-43A8-AC9D-AA5B20C28648}" presName="conn2-1" presStyleLbl="parChTrans1D3" presStyleIdx="2" presStyleCnt="3"/>
      <dgm:spPr/>
    </dgm:pt>
    <dgm:pt modelId="{1CA0FBCC-610D-4E5F-BB01-EE0898047C2D}" type="pres">
      <dgm:prSet presAssocID="{CF3B5B9D-6E53-43A8-AC9D-AA5B20C28648}" presName="connTx" presStyleLbl="parChTrans1D3" presStyleIdx="2" presStyleCnt="3"/>
      <dgm:spPr/>
    </dgm:pt>
    <dgm:pt modelId="{A5502713-84DC-4719-962B-ED2D524EC424}" type="pres">
      <dgm:prSet presAssocID="{28F4E89A-76E1-455A-890B-2DF1DB2FE30A}" presName="root2" presStyleCnt="0"/>
      <dgm:spPr/>
    </dgm:pt>
    <dgm:pt modelId="{456478E6-C83D-4FDE-B3B9-EC36D69A4E96}" type="pres">
      <dgm:prSet presAssocID="{28F4E89A-76E1-455A-890B-2DF1DB2FE30A}" presName="LevelTwoTextNode" presStyleLbl="node3" presStyleIdx="2" presStyleCnt="3">
        <dgm:presLayoutVars>
          <dgm:chPref val="3"/>
        </dgm:presLayoutVars>
      </dgm:prSet>
      <dgm:spPr/>
    </dgm:pt>
    <dgm:pt modelId="{40048DB2-C7F5-46DC-8727-47579620A689}" type="pres">
      <dgm:prSet presAssocID="{28F4E89A-76E1-455A-890B-2DF1DB2FE30A}" presName="level3hierChild" presStyleCnt="0"/>
      <dgm:spPr/>
    </dgm:pt>
    <dgm:pt modelId="{AF6DAE96-BBBB-4453-8BF7-D7A802010EAC}" type="pres">
      <dgm:prSet presAssocID="{A72F45D1-73D8-414E-9224-F77601A53C8D}" presName="conn2-1" presStyleLbl="parChTrans1D4" presStyleIdx="2" presStyleCnt="5"/>
      <dgm:spPr/>
    </dgm:pt>
    <dgm:pt modelId="{62CA6344-30EF-4EFC-8218-7E1755D45927}" type="pres">
      <dgm:prSet presAssocID="{A72F45D1-73D8-414E-9224-F77601A53C8D}" presName="connTx" presStyleLbl="parChTrans1D4" presStyleIdx="2" presStyleCnt="5"/>
      <dgm:spPr/>
    </dgm:pt>
    <dgm:pt modelId="{872B6C56-8884-494D-9CA0-4AF223A3E43A}" type="pres">
      <dgm:prSet presAssocID="{330EECA7-D8F4-43C1-8EE1-0E2A490B0B0C}" presName="root2" presStyleCnt="0"/>
      <dgm:spPr/>
    </dgm:pt>
    <dgm:pt modelId="{8B503396-1389-4717-8343-98D20B4C8100}" type="pres">
      <dgm:prSet presAssocID="{330EECA7-D8F4-43C1-8EE1-0E2A490B0B0C}" presName="LevelTwoTextNode" presStyleLbl="node4" presStyleIdx="2" presStyleCnt="5">
        <dgm:presLayoutVars>
          <dgm:chPref val="3"/>
        </dgm:presLayoutVars>
      </dgm:prSet>
      <dgm:spPr/>
    </dgm:pt>
    <dgm:pt modelId="{3916DFE8-B6E8-407A-84D3-E896D56B5468}" type="pres">
      <dgm:prSet presAssocID="{330EECA7-D8F4-43C1-8EE1-0E2A490B0B0C}" presName="level3hierChild" presStyleCnt="0"/>
      <dgm:spPr/>
    </dgm:pt>
    <dgm:pt modelId="{69B659C2-D6B0-4E14-9229-5B9E5BE0E1C4}" type="pres">
      <dgm:prSet presAssocID="{476B4482-9CE0-4ADA-9C49-DC4A3764FFC2}" presName="conn2-1" presStyleLbl="parChTrans1D4" presStyleIdx="3" presStyleCnt="5"/>
      <dgm:spPr/>
    </dgm:pt>
    <dgm:pt modelId="{A20D6EC2-FCD4-41E6-90C1-B9CEA9B094CB}" type="pres">
      <dgm:prSet presAssocID="{476B4482-9CE0-4ADA-9C49-DC4A3764FFC2}" presName="connTx" presStyleLbl="parChTrans1D4" presStyleIdx="3" presStyleCnt="5"/>
      <dgm:spPr/>
    </dgm:pt>
    <dgm:pt modelId="{80958B82-ACA3-4212-8F88-979E3B3D5BE9}" type="pres">
      <dgm:prSet presAssocID="{AA43FF7D-DC4F-4C5B-8F4A-3484AFCE7B76}" presName="root2" presStyleCnt="0"/>
      <dgm:spPr/>
    </dgm:pt>
    <dgm:pt modelId="{3000BD00-E74D-4C6D-8CCE-560BED714ECC}" type="pres">
      <dgm:prSet presAssocID="{AA43FF7D-DC4F-4C5B-8F4A-3484AFCE7B76}" presName="LevelTwoTextNode" presStyleLbl="node4" presStyleIdx="3" presStyleCnt="5">
        <dgm:presLayoutVars>
          <dgm:chPref val="3"/>
        </dgm:presLayoutVars>
      </dgm:prSet>
      <dgm:spPr/>
    </dgm:pt>
    <dgm:pt modelId="{B7699DC7-70B0-4C67-84E7-7EA2336F3834}" type="pres">
      <dgm:prSet presAssocID="{AA43FF7D-DC4F-4C5B-8F4A-3484AFCE7B76}" presName="level3hierChild" presStyleCnt="0"/>
      <dgm:spPr/>
    </dgm:pt>
    <dgm:pt modelId="{C4BDE378-80D4-4F9E-9E07-F492B12CB760}" type="pres">
      <dgm:prSet presAssocID="{97954741-6968-4A8B-A8B9-07255A5283D1}" presName="conn2-1" presStyleLbl="parChTrans1D4" presStyleIdx="4" presStyleCnt="5"/>
      <dgm:spPr/>
    </dgm:pt>
    <dgm:pt modelId="{8F467B28-3C0D-4550-8729-13712278A99C}" type="pres">
      <dgm:prSet presAssocID="{97954741-6968-4A8B-A8B9-07255A5283D1}" presName="connTx" presStyleLbl="parChTrans1D4" presStyleIdx="4" presStyleCnt="5"/>
      <dgm:spPr/>
    </dgm:pt>
    <dgm:pt modelId="{F64B2FCC-9936-4D83-A733-E2D3498A71D7}" type="pres">
      <dgm:prSet presAssocID="{64F5764E-1CDA-4C3A-B316-ACC239ED4187}" presName="root2" presStyleCnt="0"/>
      <dgm:spPr/>
    </dgm:pt>
    <dgm:pt modelId="{470A9A44-6C3F-40CB-AF9E-7B534F0FDDFA}" type="pres">
      <dgm:prSet presAssocID="{64F5764E-1CDA-4C3A-B316-ACC239ED4187}" presName="LevelTwoTextNode" presStyleLbl="node4" presStyleIdx="4" presStyleCnt="5">
        <dgm:presLayoutVars>
          <dgm:chPref val="3"/>
        </dgm:presLayoutVars>
      </dgm:prSet>
      <dgm:spPr/>
    </dgm:pt>
    <dgm:pt modelId="{9BDF9020-F913-4D54-995A-403C1234545B}" type="pres">
      <dgm:prSet presAssocID="{64F5764E-1CDA-4C3A-B316-ACC239ED4187}" presName="level3hierChild" presStyleCnt="0"/>
      <dgm:spPr/>
    </dgm:pt>
  </dgm:ptLst>
  <dgm:cxnLst>
    <dgm:cxn modelId="{8B45C206-A695-438C-88B6-8F334BA10606}" type="presOf" srcId="{97954741-6968-4A8B-A8B9-07255A5283D1}" destId="{C4BDE378-80D4-4F9E-9E07-F492B12CB760}" srcOrd="0" destOrd="0" presId="urn:microsoft.com/office/officeart/2005/8/layout/hierarchy2"/>
    <dgm:cxn modelId="{3620D10C-A98C-4CD4-B33D-14D3CD56B794}" type="presOf" srcId="{7B852B3B-8FA1-414C-9426-1DD7C4B9D39D}" destId="{569F3D20-4BEA-46F5-9D25-12F1DC42455E}" srcOrd="1" destOrd="0" presId="urn:microsoft.com/office/officeart/2005/8/layout/hierarchy2"/>
    <dgm:cxn modelId="{AFBBE40D-25A5-4A12-BAA9-E84DB9AB6088}" type="presOf" srcId="{A1D2A158-D5FD-4FB5-8D48-06D5A198D57F}" destId="{97AE436E-D9EA-4B7F-96B9-BCDFBA09A336}" srcOrd="0" destOrd="0" presId="urn:microsoft.com/office/officeart/2005/8/layout/hierarchy2"/>
    <dgm:cxn modelId="{E1471F0E-D5FB-4FE4-AB9E-243B012F4F62}" type="presOf" srcId="{A1D2A158-D5FD-4FB5-8D48-06D5A198D57F}" destId="{EFDE9789-63B9-4739-99A2-D6B8DE4B2A2A}" srcOrd="1" destOrd="0" presId="urn:microsoft.com/office/officeart/2005/8/layout/hierarchy2"/>
    <dgm:cxn modelId="{63657F0E-B444-436F-88BA-8428C1502F57}" type="presOf" srcId="{A72F45D1-73D8-414E-9224-F77601A53C8D}" destId="{62CA6344-30EF-4EFC-8218-7E1755D45927}" srcOrd="1" destOrd="0" presId="urn:microsoft.com/office/officeart/2005/8/layout/hierarchy2"/>
    <dgm:cxn modelId="{4C4BBF12-D67C-494B-A326-584FE291535B}" type="presOf" srcId="{3C301648-6DE3-4BE2-9BE6-F527E1544B23}" destId="{F572CFC8-39C4-405C-8A6A-DB7B448ACC2F}" srcOrd="0" destOrd="0" presId="urn:microsoft.com/office/officeart/2005/8/layout/hierarchy2"/>
    <dgm:cxn modelId="{7E501519-7FA0-4D86-A11C-766BA8A9E9CD}" srcId="{2C3458BE-10F5-4D27-B130-57E382736A6A}" destId="{3C301648-6DE3-4BE2-9BE6-F527E1544B23}" srcOrd="0" destOrd="0" parTransId="{7B852B3B-8FA1-414C-9426-1DD7C4B9D39D}" sibTransId="{6AFC5D38-092F-4EE6-B535-D021DDC17D86}"/>
    <dgm:cxn modelId="{1E3B0529-32E1-4321-8351-49C343A98DC7}" type="presOf" srcId="{A1FA9B53-D057-4D69-B88D-1DC4ADC0FF8D}" destId="{9EC5163A-5D51-4FA2-A7E6-7756CF30543A}" srcOrd="0" destOrd="0" presId="urn:microsoft.com/office/officeart/2005/8/layout/hierarchy2"/>
    <dgm:cxn modelId="{FE3D6837-31F8-4C69-85B4-EFCAA616425F}" type="presOf" srcId="{2C3458BE-10F5-4D27-B130-57E382736A6A}" destId="{2C0AD9F6-B520-4C9B-AFBF-C48A6FB69D4F}" srcOrd="0" destOrd="0" presId="urn:microsoft.com/office/officeart/2005/8/layout/hierarchy2"/>
    <dgm:cxn modelId="{65BEAD38-8D77-4552-B859-B76A98E8CD41}" type="presOf" srcId="{A1FA9B53-D057-4D69-B88D-1DC4ADC0FF8D}" destId="{A404280B-B377-427E-8FF7-9007AFDCF228}" srcOrd="1" destOrd="0" presId="urn:microsoft.com/office/officeart/2005/8/layout/hierarchy2"/>
    <dgm:cxn modelId="{F2D4FB3B-876D-486E-B71B-78FEA77BB4A4}" type="presOf" srcId="{A72F45D1-73D8-414E-9224-F77601A53C8D}" destId="{AF6DAE96-BBBB-4453-8BF7-D7A802010EAC}" srcOrd="0" destOrd="0" presId="urn:microsoft.com/office/officeart/2005/8/layout/hierarchy2"/>
    <dgm:cxn modelId="{78331E3C-33B1-455D-8B5E-4D72266CD468}" type="presOf" srcId="{64F5764E-1CDA-4C3A-B316-ACC239ED4187}" destId="{470A9A44-6C3F-40CB-AF9E-7B534F0FDDFA}" srcOrd="0" destOrd="0" presId="urn:microsoft.com/office/officeart/2005/8/layout/hierarchy2"/>
    <dgm:cxn modelId="{7E15E63E-CB7C-447D-BE22-705C25EC869F}" type="presOf" srcId="{3C549FFD-8EBD-42A8-A785-62C9F78C27EF}" destId="{B3E2B59A-EC53-41B4-9B21-8648D2EEDA76}" srcOrd="0" destOrd="0" presId="urn:microsoft.com/office/officeart/2005/8/layout/hierarchy2"/>
    <dgm:cxn modelId="{9064DE5F-31CE-4AC5-9E3D-CDC6FA921048}" type="presOf" srcId="{7B852B3B-8FA1-414C-9426-1DD7C4B9D39D}" destId="{431DE124-AF0B-4D02-8B23-47A65FBF1DF6}" srcOrd="0" destOrd="0" presId="urn:microsoft.com/office/officeart/2005/8/layout/hierarchy2"/>
    <dgm:cxn modelId="{E1377D61-DF2B-49C6-99F7-7487DF78460A}" type="presOf" srcId="{E5CB8089-4ACC-41A8-98B9-E3CF947091C6}" destId="{796FA4FE-03BC-4847-A604-7F122BBEEFB6}" srcOrd="0" destOrd="0" presId="urn:microsoft.com/office/officeart/2005/8/layout/hierarchy2"/>
    <dgm:cxn modelId="{42CE7E64-E71D-48AA-B023-8E4A0AD0AFBB}" type="presOf" srcId="{476B4482-9CE0-4ADA-9C49-DC4A3764FFC2}" destId="{A20D6EC2-FCD4-41E6-90C1-B9CEA9B094CB}" srcOrd="1" destOrd="0" presId="urn:microsoft.com/office/officeart/2005/8/layout/hierarchy2"/>
    <dgm:cxn modelId="{8C432668-32BD-4195-8F80-87100CFD2DA7}" type="presOf" srcId="{F6B6553F-F808-46F1-A078-98F1BAF2D782}" destId="{0E124AB0-9D50-4FE4-89BE-7AA8E369359B}" srcOrd="0" destOrd="0" presId="urn:microsoft.com/office/officeart/2005/8/layout/hierarchy2"/>
    <dgm:cxn modelId="{730D2C4B-933B-487C-B0B7-750FC04A8448}" type="presOf" srcId="{CF3B5B9D-6E53-43A8-AC9D-AA5B20C28648}" destId="{F4B56C47-820F-4B90-834E-FD4FA5249A59}" srcOrd="0" destOrd="0" presId="urn:microsoft.com/office/officeart/2005/8/layout/hierarchy2"/>
    <dgm:cxn modelId="{A6E3524C-5672-4436-B4DD-035C90B65700}" srcId="{F6B6553F-F808-46F1-A078-98F1BAF2D782}" destId="{3C549FFD-8EBD-42A8-A785-62C9F78C27EF}" srcOrd="1" destOrd="0" parTransId="{059E2F09-458F-4240-9C42-18ADBE7E7F10}" sibTransId="{69C6BCC6-8131-4293-9951-59584D81F042}"/>
    <dgm:cxn modelId="{DCBEFB6D-92ED-4603-A555-9E3D61FE2B72}" srcId="{E5CB8089-4ACC-41A8-98B9-E3CF947091C6}" destId="{28F4E89A-76E1-455A-890B-2DF1DB2FE30A}" srcOrd="0" destOrd="0" parTransId="{CF3B5B9D-6E53-43A8-AC9D-AA5B20C28648}" sibTransId="{57FCB94C-6C00-4C75-9A94-AE415AFD70E3}"/>
    <dgm:cxn modelId="{80D6B652-BEA1-41AC-88B8-D2D5BD4DCA27}" type="presOf" srcId="{80A22E39-FF5D-4529-9631-F84DDB49428D}" destId="{BFED7CA0-6597-425B-91E0-B6B619024430}" srcOrd="0" destOrd="0" presId="urn:microsoft.com/office/officeart/2005/8/layout/hierarchy2"/>
    <dgm:cxn modelId="{1D0FBC56-89E1-4B95-AE0D-98E76A9080FA}" type="presOf" srcId="{5F646A6C-8ED6-49E9-AC1B-3B053C182A9A}" destId="{1F439761-A227-4AAE-8E26-C9FC2ECB47EF}" srcOrd="0" destOrd="0" presId="urn:microsoft.com/office/officeart/2005/8/layout/hierarchy2"/>
    <dgm:cxn modelId="{A1B73479-CDB4-4C42-AB2E-913ADA3C6A47}" type="presOf" srcId="{AA43FF7D-DC4F-4C5B-8F4A-3484AFCE7B76}" destId="{3000BD00-E74D-4C6D-8CCE-560BED714ECC}" srcOrd="0" destOrd="0" presId="urn:microsoft.com/office/officeart/2005/8/layout/hierarchy2"/>
    <dgm:cxn modelId="{50B8AE7A-4ECA-4A03-8F54-F083F2ECFE9A}" type="presOf" srcId="{4B73C664-AA52-4CFC-B8B1-6311CD76736D}" destId="{5A2AAF4E-574E-494A-B156-67BD72F0E391}" srcOrd="0" destOrd="0" presId="urn:microsoft.com/office/officeart/2005/8/layout/hierarchy2"/>
    <dgm:cxn modelId="{7133B08C-381A-4C73-840F-377EF7B04932}" type="presOf" srcId="{476B4482-9CE0-4ADA-9C49-DC4A3764FFC2}" destId="{69B659C2-D6B0-4E14-9229-5B9E5BE0E1C4}" srcOrd="0" destOrd="0" presId="urn:microsoft.com/office/officeart/2005/8/layout/hierarchy2"/>
    <dgm:cxn modelId="{059D8FA3-532C-4676-8EFD-52960F9936F9}" type="presOf" srcId="{059E2F09-458F-4240-9C42-18ADBE7E7F10}" destId="{1ED0B865-0E00-4B67-877D-A379E82BFCEA}" srcOrd="0" destOrd="0" presId="urn:microsoft.com/office/officeart/2005/8/layout/hierarchy2"/>
    <dgm:cxn modelId="{3AAE79A9-C097-4BDA-8F25-D2927FE574B3}" type="presOf" srcId="{330EECA7-D8F4-43C1-8EE1-0E2A490B0B0C}" destId="{8B503396-1389-4717-8343-98D20B4C8100}" srcOrd="0" destOrd="0" presId="urn:microsoft.com/office/officeart/2005/8/layout/hierarchy2"/>
    <dgm:cxn modelId="{88048CA9-E2C2-4A76-9D7E-BB113A5BD2E2}" type="presOf" srcId="{0BD0DFF5-E28A-40EA-B2A6-4B9824A8D870}" destId="{9CF76855-A31A-4D55-8321-862A27CC9BBF}" srcOrd="0" destOrd="0" presId="urn:microsoft.com/office/officeart/2005/8/layout/hierarchy2"/>
    <dgm:cxn modelId="{539A1BB6-DB7B-4F72-99FE-772BF8303CB9}" srcId="{80A22E39-FF5D-4529-9631-F84DDB49428D}" destId="{E5CB8089-4ACC-41A8-98B9-E3CF947091C6}" srcOrd="1" destOrd="0" parTransId="{A1FA9B53-D057-4D69-B88D-1DC4ADC0FF8D}" sibTransId="{8FB4C747-E4AC-4A03-9121-0D1258F13F77}"/>
    <dgm:cxn modelId="{838E14BA-FBD6-4B7A-8A8A-C9E63487D2CF}" type="presOf" srcId="{059E2F09-458F-4240-9C42-18ADBE7E7F10}" destId="{4C875957-3EB4-4A23-9A9F-E72D88B13459}" srcOrd="1" destOrd="0" presId="urn:microsoft.com/office/officeart/2005/8/layout/hierarchy2"/>
    <dgm:cxn modelId="{68A38ABB-89FE-4F69-AF7F-DED5D61840F0}" srcId="{28F4E89A-76E1-455A-890B-2DF1DB2FE30A}" destId="{330EECA7-D8F4-43C1-8EE1-0E2A490B0B0C}" srcOrd="0" destOrd="0" parTransId="{A72F45D1-73D8-414E-9224-F77601A53C8D}" sibTransId="{1739E01A-3C9C-4803-A412-B8953CA653F8}"/>
    <dgm:cxn modelId="{A33A36BC-8C6C-4AC5-A794-0EBBE05D39E5}" srcId="{80A22E39-FF5D-4529-9631-F84DDB49428D}" destId="{F6B6553F-F808-46F1-A078-98F1BAF2D782}" srcOrd="0" destOrd="0" parTransId="{5F646A6C-8ED6-49E9-AC1B-3B053C182A9A}" sibTransId="{16BE0D93-163D-4D29-B70C-79C8AB538607}"/>
    <dgm:cxn modelId="{0AA46BBE-12E0-4787-A115-A6DFDE624BCD}" srcId="{0BD0DFF5-E28A-40EA-B2A6-4B9824A8D870}" destId="{80A22E39-FF5D-4529-9631-F84DDB49428D}" srcOrd="0" destOrd="0" parTransId="{CC11C4A2-CCD0-45C8-9659-90040EA26043}" sibTransId="{14F61D7C-7E74-4F06-86B1-9F40EC3A2B84}"/>
    <dgm:cxn modelId="{F45ED8CD-7962-4B5D-A219-8733938AA238}" srcId="{F6B6553F-F808-46F1-A078-98F1BAF2D782}" destId="{2C3458BE-10F5-4D27-B130-57E382736A6A}" srcOrd="0" destOrd="0" parTransId="{4B73C664-AA52-4CFC-B8B1-6311CD76736D}" sibTransId="{744EDE31-CFDB-43CA-B09F-0176B34F2854}"/>
    <dgm:cxn modelId="{031E1DCE-00F2-46D5-9FA7-ED9B981928D4}" srcId="{330EECA7-D8F4-43C1-8EE1-0E2A490B0B0C}" destId="{AA43FF7D-DC4F-4C5B-8F4A-3484AFCE7B76}" srcOrd="0" destOrd="0" parTransId="{476B4482-9CE0-4ADA-9C49-DC4A3764FFC2}" sibTransId="{8AE64789-51F3-4A6A-A0EA-06501C292AD4}"/>
    <dgm:cxn modelId="{3B806ED7-739B-417F-97A9-3EB4563AFEFD}" srcId="{AA43FF7D-DC4F-4C5B-8F4A-3484AFCE7B76}" destId="{64F5764E-1CDA-4C3A-B316-ACC239ED4187}" srcOrd="0" destOrd="0" parTransId="{97954741-6968-4A8B-A8B9-07255A5283D1}" sibTransId="{38AE86D0-3ED8-40B5-A2E5-C8D80C2AAAEE}"/>
    <dgm:cxn modelId="{D94B5DD8-BB3C-4811-9933-DC9AE8C952CA}" type="presOf" srcId="{97954741-6968-4A8B-A8B9-07255A5283D1}" destId="{8F467B28-3C0D-4550-8729-13712278A99C}" srcOrd="1" destOrd="0" presId="urn:microsoft.com/office/officeart/2005/8/layout/hierarchy2"/>
    <dgm:cxn modelId="{C41D42E1-8060-40E7-8247-41B4ABBDAEBA}" type="presOf" srcId="{5F646A6C-8ED6-49E9-AC1B-3B053C182A9A}" destId="{8A6E682B-8B65-484E-9668-74196C01C0D1}" srcOrd="1" destOrd="0" presId="urn:microsoft.com/office/officeart/2005/8/layout/hierarchy2"/>
    <dgm:cxn modelId="{5597A6EA-A03F-4233-B455-5E6B271DA071}" type="presOf" srcId="{20DA0FF6-9353-47EE-8D33-93EB388E12C0}" destId="{FF3834CF-2F97-4DB6-BEF7-88AB4AB936EA}" srcOrd="0" destOrd="0" presId="urn:microsoft.com/office/officeart/2005/8/layout/hierarchy2"/>
    <dgm:cxn modelId="{CFE016EB-3149-444C-BFE6-A8E3C9F9F80B}" type="presOf" srcId="{28F4E89A-76E1-455A-890B-2DF1DB2FE30A}" destId="{456478E6-C83D-4FDE-B3B9-EC36D69A4E96}" srcOrd="0" destOrd="0" presId="urn:microsoft.com/office/officeart/2005/8/layout/hierarchy2"/>
    <dgm:cxn modelId="{B294EAEE-D3EB-4D12-AD4C-43B7D46AD0D5}" type="presOf" srcId="{4B73C664-AA52-4CFC-B8B1-6311CD76736D}" destId="{BA35ECD4-1C47-4A9C-AD06-5F3D9F594C37}" srcOrd="1" destOrd="0" presId="urn:microsoft.com/office/officeart/2005/8/layout/hierarchy2"/>
    <dgm:cxn modelId="{12BDF3F2-20CB-4833-8DCF-A117F8ACF5D3}" srcId="{3C549FFD-8EBD-42A8-A785-62C9F78C27EF}" destId="{20DA0FF6-9353-47EE-8D33-93EB388E12C0}" srcOrd="0" destOrd="0" parTransId="{A1D2A158-D5FD-4FB5-8D48-06D5A198D57F}" sibTransId="{B35A8749-982E-40FE-8A4B-64263C2D5741}"/>
    <dgm:cxn modelId="{3E270CF5-A8A4-4413-9848-0A65B468135E}" type="presOf" srcId="{CF3B5B9D-6E53-43A8-AC9D-AA5B20C28648}" destId="{1CA0FBCC-610D-4E5F-BB01-EE0898047C2D}" srcOrd="1" destOrd="0" presId="urn:microsoft.com/office/officeart/2005/8/layout/hierarchy2"/>
    <dgm:cxn modelId="{7C9B571D-DC3F-4ABC-8D35-258F36721C0A}" type="presParOf" srcId="{9CF76855-A31A-4D55-8321-862A27CC9BBF}" destId="{CA000144-8E44-43D5-B49F-3141A91C34C1}" srcOrd="0" destOrd="0" presId="urn:microsoft.com/office/officeart/2005/8/layout/hierarchy2"/>
    <dgm:cxn modelId="{A6826EE3-CD94-4F59-905A-F15370A02E84}" type="presParOf" srcId="{CA000144-8E44-43D5-B49F-3141A91C34C1}" destId="{BFED7CA0-6597-425B-91E0-B6B619024430}" srcOrd="0" destOrd="0" presId="urn:microsoft.com/office/officeart/2005/8/layout/hierarchy2"/>
    <dgm:cxn modelId="{792E8DC7-5FA9-478B-BAC5-336146592B6D}" type="presParOf" srcId="{CA000144-8E44-43D5-B49F-3141A91C34C1}" destId="{FEB42D75-D700-43DD-BF91-45F451D63FCF}" srcOrd="1" destOrd="0" presId="urn:microsoft.com/office/officeart/2005/8/layout/hierarchy2"/>
    <dgm:cxn modelId="{B6CF4371-31AE-4088-B97B-CF8B010DB3DD}" type="presParOf" srcId="{FEB42D75-D700-43DD-BF91-45F451D63FCF}" destId="{1F439761-A227-4AAE-8E26-C9FC2ECB47EF}" srcOrd="0" destOrd="0" presId="urn:microsoft.com/office/officeart/2005/8/layout/hierarchy2"/>
    <dgm:cxn modelId="{72CA8802-7FAF-4722-BFF6-71E3BD095C5A}" type="presParOf" srcId="{1F439761-A227-4AAE-8E26-C9FC2ECB47EF}" destId="{8A6E682B-8B65-484E-9668-74196C01C0D1}" srcOrd="0" destOrd="0" presId="urn:microsoft.com/office/officeart/2005/8/layout/hierarchy2"/>
    <dgm:cxn modelId="{EBB7C0E2-1153-40C1-A186-3BDC03B8E1A6}" type="presParOf" srcId="{FEB42D75-D700-43DD-BF91-45F451D63FCF}" destId="{96011C02-C447-4F90-B8D7-4D569BD7A4BF}" srcOrd="1" destOrd="0" presId="urn:microsoft.com/office/officeart/2005/8/layout/hierarchy2"/>
    <dgm:cxn modelId="{20EF2EBF-228D-414C-B2D2-297044481436}" type="presParOf" srcId="{96011C02-C447-4F90-B8D7-4D569BD7A4BF}" destId="{0E124AB0-9D50-4FE4-89BE-7AA8E369359B}" srcOrd="0" destOrd="0" presId="urn:microsoft.com/office/officeart/2005/8/layout/hierarchy2"/>
    <dgm:cxn modelId="{BBE668B4-A3FB-42A9-A5B5-F6876343FE5B}" type="presParOf" srcId="{96011C02-C447-4F90-B8D7-4D569BD7A4BF}" destId="{1EFD9315-5D8A-493A-87E0-662843AFAC1A}" srcOrd="1" destOrd="0" presId="urn:microsoft.com/office/officeart/2005/8/layout/hierarchy2"/>
    <dgm:cxn modelId="{6EB720B9-6F32-4906-A075-B887E87356AF}" type="presParOf" srcId="{1EFD9315-5D8A-493A-87E0-662843AFAC1A}" destId="{5A2AAF4E-574E-494A-B156-67BD72F0E391}" srcOrd="0" destOrd="0" presId="urn:microsoft.com/office/officeart/2005/8/layout/hierarchy2"/>
    <dgm:cxn modelId="{3B198450-D639-48A5-BC45-924CF129594B}" type="presParOf" srcId="{5A2AAF4E-574E-494A-B156-67BD72F0E391}" destId="{BA35ECD4-1C47-4A9C-AD06-5F3D9F594C37}" srcOrd="0" destOrd="0" presId="urn:microsoft.com/office/officeart/2005/8/layout/hierarchy2"/>
    <dgm:cxn modelId="{2D86B42F-D134-4FB8-9007-8F5695BB4D6E}" type="presParOf" srcId="{1EFD9315-5D8A-493A-87E0-662843AFAC1A}" destId="{84FCFD62-CB89-42A6-81A8-565149A3656D}" srcOrd="1" destOrd="0" presId="urn:microsoft.com/office/officeart/2005/8/layout/hierarchy2"/>
    <dgm:cxn modelId="{D2BECE3F-C09E-4B0B-B4EC-A2E87CBECD81}" type="presParOf" srcId="{84FCFD62-CB89-42A6-81A8-565149A3656D}" destId="{2C0AD9F6-B520-4C9B-AFBF-C48A6FB69D4F}" srcOrd="0" destOrd="0" presId="urn:microsoft.com/office/officeart/2005/8/layout/hierarchy2"/>
    <dgm:cxn modelId="{908BCE2A-3A07-40AB-B048-46929C9B7A5B}" type="presParOf" srcId="{84FCFD62-CB89-42A6-81A8-565149A3656D}" destId="{35BACD4B-88C1-4A77-ABA6-19A138767890}" srcOrd="1" destOrd="0" presId="urn:microsoft.com/office/officeart/2005/8/layout/hierarchy2"/>
    <dgm:cxn modelId="{C3773919-7597-4281-BA30-C3D483F3BFC9}" type="presParOf" srcId="{35BACD4B-88C1-4A77-ABA6-19A138767890}" destId="{431DE124-AF0B-4D02-8B23-47A65FBF1DF6}" srcOrd="0" destOrd="0" presId="urn:microsoft.com/office/officeart/2005/8/layout/hierarchy2"/>
    <dgm:cxn modelId="{94034E78-7334-4B3E-BA24-1D154F8743CC}" type="presParOf" srcId="{431DE124-AF0B-4D02-8B23-47A65FBF1DF6}" destId="{569F3D20-4BEA-46F5-9D25-12F1DC42455E}" srcOrd="0" destOrd="0" presId="urn:microsoft.com/office/officeart/2005/8/layout/hierarchy2"/>
    <dgm:cxn modelId="{62159A34-6A07-4C00-B3D4-99CCEE7AD72F}" type="presParOf" srcId="{35BACD4B-88C1-4A77-ABA6-19A138767890}" destId="{C1F68060-B272-461E-AACE-75310A2798D3}" srcOrd="1" destOrd="0" presId="urn:microsoft.com/office/officeart/2005/8/layout/hierarchy2"/>
    <dgm:cxn modelId="{AEC00643-F2E2-4B5E-A030-E6B6B3944772}" type="presParOf" srcId="{C1F68060-B272-461E-AACE-75310A2798D3}" destId="{F572CFC8-39C4-405C-8A6A-DB7B448ACC2F}" srcOrd="0" destOrd="0" presId="urn:microsoft.com/office/officeart/2005/8/layout/hierarchy2"/>
    <dgm:cxn modelId="{17182641-F86E-4018-97E4-67EB84D75BAF}" type="presParOf" srcId="{C1F68060-B272-461E-AACE-75310A2798D3}" destId="{09E1985A-F4C3-428A-A715-9BBD7ED26864}" srcOrd="1" destOrd="0" presId="urn:microsoft.com/office/officeart/2005/8/layout/hierarchy2"/>
    <dgm:cxn modelId="{CCC62013-8A64-4B6C-A2F6-32F572F08898}" type="presParOf" srcId="{1EFD9315-5D8A-493A-87E0-662843AFAC1A}" destId="{1ED0B865-0E00-4B67-877D-A379E82BFCEA}" srcOrd="2" destOrd="0" presId="urn:microsoft.com/office/officeart/2005/8/layout/hierarchy2"/>
    <dgm:cxn modelId="{31B61C77-989C-42EF-874D-864996388BFB}" type="presParOf" srcId="{1ED0B865-0E00-4B67-877D-A379E82BFCEA}" destId="{4C875957-3EB4-4A23-9A9F-E72D88B13459}" srcOrd="0" destOrd="0" presId="urn:microsoft.com/office/officeart/2005/8/layout/hierarchy2"/>
    <dgm:cxn modelId="{6811FFC1-EF4A-4055-A6F7-7455E11C3455}" type="presParOf" srcId="{1EFD9315-5D8A-493A-87E0-662843AFAC1A}" destId="{3BC6023C-9CF0-4E42-98E3-C6CFC988F1D7}" srcOrd="3" destOrd="0" presId="urn:microsoft.com/office/officeart/2005/8/layout/hierarchy2"/>
    <dgm:cxn modelId="{C0D6F829-9D94-4675-8E3B-E109866AC1FE}" type="presParOf" srcId="{3BC6023C-9CF0-4E42-98E3-C6CFC988F1D7}" destId="{B3E2B59A-EC53-41B4-9B21-8648D2EEDA76}" srcOrd="0" destOrd="0" presId="urn:microsoft.com/office/officeart/2005/8/layout/hierarchy2"/>
    <dgm:cxn modelId="{AD3A3E0F-DAE7-4F09-A607-4D9D58E58786}" type="presParOf" srcId="{3BC6023C-9CF0-4E42-98E3-C6CFC988F1D7}" destId="{4B27D1DB-92AE-4EF9-8B2B-E3E8ADF31A0B}" srcOrd="1" destOrd="0" presId="urn:microsoft.com/office/officeart/2005/8/layout/hierarchy2"/>
    <dgm:cxn modelId="{37EB1407-6DBB-412A-AE20-337CBA74F976}" type="presParOf" srcId="{4B27D1DB-92AE-4EF9-8B2B-E3E8ADF31A0B}" destId="{97AE436E-D9EA-4B7F-96B9-BCDFBA09A336}" srcOrd="0" destOrd="0" presId="urn:microsoft.com/office/officeart/2005/8/layout/hierarchy2"/>
    <dgm:cxn modelId="{426923A8-E1D1-40A3-A66B-E1DD447E3904}" type="presParOf" srcId="{97AE436E-D9EA-4B7F-96B9-BCDFBA09A336}" destId="{EFDE9789-63B9-4739-99A2-D6B8DE4B2A2A}" srcOrd="0" destOrd="0" presId="urn:microsoft.com/office/officeart/2005/8/layout/hierarchy2"/>
    <dgm:cxn modelId="{886F668C-D17B-4F65-92C7-2E887E6F13B6}" type="presParOf" srcId="{4B27D1DB-92AE-4EF9-8B2B-E3E8ADF31A0B}" destId="{AB9E32C8-212C-4108-A2AA-68FD5EA0C03F}" srcOrd="1" destOrd="0" presId="urn:microsoft.com/office/officeart/2005/8/layout/hierarchy2"/>
    <dgm:cxn modelId="{B5B16C38-A128-4064-B7CB-69744C77C880}" type="presParOf" srcId="{AB9E32C8-212C-4108-A2AA-68FD5EA0C03F}" destId="{FF3834CF-2F97-4DB6-BEF7-88AB4AB936EA}" srcOrd="0" destOrd="0" presId="urn:microsoft.com/office/officeart/2005/8/layout/hierarchy2"/>
    <dgm:cxn modelId="{31E5D667-A341-463F-AB04-400BDAE8B906}" type="presParOf" srcId="{AB9E32C8-212C-4108-A2AA-68FD5EA0C03F}" destId="{BE28B295-4103-45EE-913D-3BC79BF9DB2A}" srcOrd="1" destOrd="0" presId="urn:microsoft.com/office/officeart/2005/8/layout/hierarchy2"/>
    <dgm:cxn modelId="{40DD68EF-68BA-424D-A764-ACFA36721739}" type="presParOf" srcId="{FEB42D75-D700-43DD-BF91-45F451D63FCF}" destId="{9EC5163A-5D51-4FA2-A7E6-7756CF30543A}" srcOrd="2" destOrd="0" presId="urn:microsoft.com/office/officeart/2005/8/layout/hierarchy2"/>
    <dgm:cxn modelId="{7BC78FE4-3C13-4AD8-B5A5-D9361A0A91F2}" type="presParOf" srcId="{9EC5163A-5D51-4FA2-A7E6-7756CF30543A}" destId="{A404280B-B377-427E-8FF7-9007AFDCF228}" srcOrd="0" destOrd="0" presId="urn:microsoft.com/office/officeart/2005/8/layout/hierarchy2"/>
    <dgm:cxn modelId="{D7065BBE-A1CC-499C-92BE-5354A8DE99DA}" type="presParOf" srcId="{FEB42D75-D700-43DD-BF91-45F451D63FCF}" destId="{66A29386-0877-4ACC-AEAE-A95DAFF3A606}" srcOrd="3" destOrd="0" presId="urn:microsoft.com/office/officeart/2005/8/layout/hierarchy2"/>
    <dgm:cxn modelId="{C8C81CE0-7809-4555-9733-0CD8A61BCFB6}" type="presParOf" srcId="{66A29386-0877-4ACC-AEAE-A95DAFF3A606}" destId="{796FA4FE-03BC-4847-A604-7F122BBEEFB6}" srcOrd="0" destOrd="0" presId="urn:microsoft.com/office/officeart/2005/8/layout/hierarchy2"/>
    <dgm:cxn modelId="{F4D7C7B8-C2E5-4410-B78C-2925D936C187}" type="presParOf" srcId="{66A29386-0877-4ACC-AEAE-A95DAFF3A606}" destId="{5214F768-DF0B-4537-BEA3-BC0C604FC891}" srcOrd="1" destOrd="0" presId="urn:microsoft.com/office/officeart/2005/8/layout/hierarchy2"/>
    <dgm:cxn modelId="{D4834B5D-624F-4F2C-918F-2457AE5F4942}" type="presParOf" srcId="{5214F768-DF0B-4537-BEA3-BC0C604FC891}" destId="{F4B56C47-820F-4B90-834E-FD4FA5249A59}" srcOrd="0" destOrd="0" presId="urn:microsoft.com/office/officeart/2005/8/layout/hierarchy2"/>
    <dgm:cxn modelId="{7D314CB3-321D-4CEA-BEDC-F8DA9EDE8B41}" type="presParOf" srcId="{F4B56C47-820F-4B90-834E-FD4FA5249A59}" destId="{1CA0FBCC-610D-4E5F-BB01-EE0898047C2D}" srcOrd="0" destOrd="0" presId="urn:microsoft.com/office/officeart/2005/8/layout/hierarchy2"/>
    <dgm:cxn modelId="{8BACE971-225D-4757-B723-3B0F7FF9538D}" type="presParOf" srcId="{5214F768-DF0B-4537-BEA3-BC0C604FC891}" destId="{A5502713-84DC-4719-962B-ED2D524EC424}" srcOrd="1" destOrd="0" presId="urn:microsoft.com/office/officeart/2005/8/layout/hierarchy2"/>
    <dgm:cxn modelId="{C0D8920B-B11F-4190-8715-019B8FF56186}" type="presParOf" srcId="{A5502713-84DC-4719-962B-ED2D524EC424}" destId="{456478E6-C83D-4FDE-B3B9-EC36D69A4E96}" srcOrd="0" destOrd="0" presId="urn:microsoft.com/office/officeart/2005/8/layout/hierarchy2"/>
    <dgm:cxn modelId="{78A1B794-658B-49F3-A974-3D60CA9496A6}" type="presParOf" srcId="{A5502713-84DC-4719-962B-ED2D524EC424}" destId="{40048DB2-C7F5-46DC-8727-47579620A689}" srcOrd="1" destOrd="0" presId="urn:microsoft.com/office/officeart/2005/8/layout/hierarchy2"/>
    <dgm:cxn modelId="{6F6C7591-4A1D-43E3-9A65-31925E36504F}" type="presParOf" srcId="{40048DB2-C7F5-46DC-8727-47579620A689}" destId="{AF6DAE96-BBBB-4453-8BF7-D7A802010EAC}" srcOrd="0" destOrd="0" presId="urn:microsoft.com/office/officeart/2005/8/layout/hierarchy2"/>
    <dgm:cxn modelId="{CAB3BFCD-225D-4B7B-8771-532822F44DEA}" type="presParOf" srcId="{AF6DAE96-BBBB-4453-8BF7-D7A802010EAC}" destId="{62CA6344-30EF-4EFC-8218-7E1755D45927}" srcOrd="0" destOrd="0" presId="urn:microsoft.com/office/officeart/2005/8/layout/hierarchy2"/>
    <dgm:cxn modelId="{8D7E01A5-5ED5-4495-BD8C-CD528EE29724}" type="presParOf" srcId="{40048DB2-C7F5-46DC-8727-47579620A689}" destId="{872B6C56-8884-494D-9CA0-4AF223A3E43A}" srcOrd="1" destOrd="0" presId="urn:microsoft.com/office/officeart/2005/8/layout/hierarchy2"/>
    <dgm:cxn modelId="{8D219AF1-B986-42D8-8E99-E180AC3CB6ED}" type="presParOf" srcId="{872B6C56-8884-494D-9CA0-4AF223A3E43A}" destId="{8B503396-1389-4717-8343-98D20B4C8100}" srcOrd="0" destOrd="0" presId="urn:microsoft.com/office/officeart/2005/8/layout/hierarchy2"/>
    <dgm:cxn modelId="{D9F19A9D-FF9F-42CF-80FB-239FB0D3864F}" type="presParOf" srcId="{872B6C56-8884-494D-9CA0-4AF223A3E43A}" destId="{3916DFE8-B6E8-407A-84D3-E896D56B5468}" srcOrd="1" destOrd="0" presId="urn:microsoft.com/office/officeart/2005/8/layout/hierarchy2"/>
    <dgm:cxn modelId="{A93A43CB-739A-478F-A6C2-8ED1FD30E255}" type="presParOf" srcId="{3916DFE8-B6E8-407A-84D3-E896D56B5468}" destId="{69B659C2-D6B0-4E14-9229-5B9E5BE0E1C4}" srcOrd="0" destOrd="0" presId="urn:microsoft.com/office/officeart/2005/8/layout/hierarchy2"/>
    <dgm:cxn modelId="{C9ACCB58-9E05-4215-8C62-0D53C0C27726}" type="presParOf" srcId="{69B659C2-D6B0-4E14-9229-5B9E5BE0E1C4}" destId="{A20D6EC2-FCD4-41E6-90C1-B9CEA9B094CB}" srcOrd="0" destOrd="0" presId="urn:microsoft.com/office/officeart/2005/8/layout/hierarchy2"/>
    <dgm:cxn modelId="{302DC9CC-F74E-4245-A7BC-AD291ACD206B}" type="presParOf" srcId="{3916DFE8-B6E8-407A-84D3-E896D56B5468}" destId="{80958B82-ACA3-4212-8F88-979E3B3D5BE9}" srcOrd="1" destOrd="0" presId="urn:microsoft.com/office/officeart/2005/8/layout/hierarchy2"/>
    <dgm:cxn modelId="{8DE0DD62-E497-4481-BF77-432E13B2D720}" type="presParOf" srcId="{80958B82-ACA3-4212-8F88-979E3B3D5BE9}" destId="{3000BD00-E74D-4C6D-8CCE-560BED714ECC}" srcOrd="0" destOrd="0" presId="urn:microsoft.com/office/officeart/2005/8/layout/hierarchy2"/>
    <dgm:cxn modelId="{DF60A6C1-E5D2-457A-96B5-9F350512BF0E}" type="presParOf" srcId="{80958B82-ACA3-4212-8F88-979E3B3D5BE9}" destId="{B7699DC7-70B0-4C67-84E7-7EA2336F3834}" srcOrd="1" destOrd="0" presId="urn:microsoft.com/office/officeart/2005/8/layout/hierarchy2"/>
    <dgm:cxn modelId="{570F6980-3944-421E-879E-C7D36CA06418}" type="presParOf" srcId="{B7699DC7-70B0-4C67-84E7-7EA2336F3834}" destId="{C4BDE378-80D4-4F9E-9E07-F492B12CB760}" srcOrd="0" destOrd="0" presId="urn:microsoft.com/office/officeart/2005/8/layout/hierarchy2"/>
    <dgm:cxn modelId="{81C29604-DF74-4D7A-97BB-9C6EFDCDCF7E}" type="presParOf" srcId="{C4BDE378-80D4-4F9E-9E07-F492B12CB760}" destId="{8F467B28-3C0D-4550-8729-13712278A99C}" srcOrd="0" destOrd="0" presId="urn:microsoft.com/office/officeart/2005/8/layout/hierarchy2"/>
    <dgm:cxn modelId="{1DA87C56-9048-4C75-98DF-D6080A184389}" type="presParOf" srcId="{B7699DC7-70B0-4C67-84E7-7EA2336F3834}" destId="{F64B2FCC-9936-4D83-A733-E2D3498A71D7}" srcOrd="1" destOrd="0" presId="urn:microsoft.com/office/officeart/2005/8/layout/hierarchy2"/>
    <dgm:cxn modelId="{EF6F6790-A32E-4FEF-9FF0-B1A2676A84EC}" type="presParOf" srcId="{F64B2FCC-9936-4D83-A733-E2D3498A71D7}" destId="{470A9A44-6C3F-40CB-AF9E-7B534F0FDDFA}" srcOrd="0" destOrd="0" presId="urn:microsoft.com/office/officeart/2005/8/layout/hierarchy2"/>
    <dgm:cxn modelId="{E6DC48DC-17B5-4768-BB0B-9582443C68E2}" type="presParOf" srcId="{F64B2FCC-9936-4D83-A733-E2D3498A71D7}" destId="{9BDF9020-F913-4D54-995A-403C1234545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BD0DFF5-E28A-40EA-B2A6-4B9824A8D87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0A22E39-FF5D-4529-9631-F84DDB49428D}">
      <dgm:prSet phldrT="[文字]"/>
      <dgm:spPr/>
      <dgm:t>
        <a:bodyPr/>
        <a:lstStyle/>
        <a:p>
          <a:r>
            <a:rPr lang="en-US" altLang="zh-TW" dirty="0"/>
            <a:t>Preprocessed Image</a:t>
          </a:r>
          <a:endParaRPr lang="zh-TW" altLang="en-US" dirty="0"/>
        </a:p>
      </dgm:t>
    </dgm:pt>
    <dgm:pt modelId="{CC11C4A2-CCD0-45C8-9659-90040EA26043}" type="par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14F61D7C-7E74-4F06-86B1-9F40EC3A2B84}" type="sib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E5CB8089-4ACC-41A8-98B9-E3CF947091C6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/>
            <a:t>Anomalib</a:t>
          </a:r>
          <a:endParaRPr lang="zh-TW" altLang="en-US" dirty="0"/>
        </a:p>
      </dgm:t>
    </dgm:pt>
    <dgm:pt modelId="{A1FA9B53-D057-4D69-B88D-1DC4ADC0FF8D}" type="par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8FB4C747-E4AC-4A03-9121-0D1258F13F77}" type="sib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28F4E89A-76E1-455A-890B-2DF1DB2FE30A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/>
            <a:t>HSV</a:t>
          </a:r>
          <a:endParaRPr lang="zh-TW" altLang="en-US" dirty="0"/>
        </a:p>
      </dgm:t>
    </dgm:pt>
    <dgm:pt modelId="{CF3B5B9D-6E53-43A8-AC9D-AA5B20C28648}" type="par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57FCB94C-6C00-4C75-9A94-AE415AFD70E3}" type="sib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AA43FF7D-DC4F-4C5B-8F4A-3484AFCE7B76}">
      <dgm:prSet phldrT="[文字]"/>
      <dgm:spPr/>
      <dgm:t>
        <a:bodyPr/>
        <a:lstStyle/>
        <a:p>
          <a:r>
            <a:rPr lang="en-US" altLang="zh-TW" dirty="0"/>
            <a:t>Chipping</a:t>
          </a:r>
          <a:endParaRPr lang="zh-TW" altLang="en-US" dirty="0"/>
        </a:p>
      </dgm:t>
    </dgm:pt>
    <dgm:pt modelId="{476B4482-9CE0-4ADA-9C49-DC4A3764FFC2}" type="par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8AE64789-51F3-4A6A-A0EA-06501C292AD4}" type="sib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330EECA7-D8F4-43C1-8EE1-0E2A490B0B0C}">
      <dgm:prSet phldrT="[文字]"/>
      <dgm:spPr/>
      <dgm:t>
        <a:bodyPr/>
        <a:lstStyle/>
        <a:p>
          <a:r>
            <a:rPr lang="en-US" altLang="zh-TW" dirty="0"/>
            <a:t>If YOLO Detect</a:t>
          </a:r>
          <a:endParaRPr lang="zh-TW" altLang="en-US" dirty="0"/>
        </a:p>
      </dgm:t>
    </dgm:pt>
    <dgm:pt modelId="{A72F45D1-73D8-414E-9224-F77601A53C8D}" type="par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1739E01A-3C9C-4803-A412-B8953CA653F8}" type="sib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64F5764E-1CDA-4C3A-B316-ACC239ED4187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97954741-6968-4A8B-A8B9-07255A5283D1}" type="par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38AE86D0-3ED8-40B5-A2E5-C8D80C2AAAEE}" type="sib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F6B6553F-F808-46F1-A078-98F1BAF2D782}">
      <dgm:prSet phldrT="[文字]"/>
      <dgm:spPr/>
      <dgm:t>
        <a:bodyPr/>
        <a:lstStyle/>
        <a:p>
          <a:r>
            <a:rPr lang="en-US" altLang="zh-TW"/>
            <a:t>YOLOv5</a:t>
          </a:r>
          <a:endParaRPr lang="zh-TW" altLang="en-US" dirty="0"/>
        </a:p>
      </dgm:t>
    </dgm:pt>
    <dgm:pt modelId="{5F646A6C-8ED6-49E9-AC1B-3B053C182A9A}" type="par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16BE0D93-163D-4D29-B70C-79C8AB538607}" type="sib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2C3458BE-10F5-4D27-B130-57E382736A6A}">
      <dgm:prSet phldrT="[文字]"/>
      <dgm:spPr/>
      <dgm:t>
        <a:bodyPr/>
        <a:lstStyle/>
        <a:p>
          <a:r>
            <a:rPr lang="en-US" altLang="zh-TW" dirty="0"/>
            <a:t>Spot</a:t>
          </a:r>
          <a:endParaRPr lang="zh-TW" altLang="en-US" dirty="0"/>
        </a:p>
      </dgm:t>
    </dgm:pt>
    <dgm:pt modelId="{4B73C664-AA52-4CFC-B8B1-6311CD76736D}" type="par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744EDE31-CFDB-43CA-B09F-0176B34F2854}" type="sib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3C301648-6DE3-4BE2-9BE6-F527E1544B23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7B852B3B-8FA1-414C-9426-1DD7C4B9D39D}" type="par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6AFC5D38-092F-4EE6-B535-D021DDC17D86}" type="sib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3C549FFD-8EBD-42A8-A785-62C9F78C27EF}">
      <dgm:prSet phldrT="[文字]"/>
      <dgm:spPr/>
      <dgm:t>
        <a:bodyPr/>
        <a:lstStyle/>
        <a:p>
          <a:r>
            <a:rPr lang="en-US" altLang="zh-TW" dirty="0"/>
            <a:t>Crack</a:t>
          </a:r>
          <a:endParaRPr lang="zh-TW" altLang="en-US" dirty="0"/>
        </a:p>
      </dgm:t>
    </dgm:pt>
    <dgm:pt modelId="{059E2F09-458F-4240-9C42-18ADBE7E7F10}" type="par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69C6BCC6-8131-4293-9951-59584D81F042}" type="sib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20DA0FF6-9353-47EE-8D33-93EB388E12C0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A1D2A158-D5FD-4FB5-8D48-06D5A198D57F}" type="par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B35A8749-982E-40FE-8A4B-64263C2D5741}" type="sib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9CF76855-A31A-4D55-8321-862A27CC9BBF}" type="pres">
      <dgm:prSet presAssocID="{0BD0DFF5-E28A-40EA-B2A6-4B9824A8D87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000144-8E44-43D5-B49F-3141A91C34C1}" type="pres">
      <dgm:prSet presAssocID="{80A22E39-FF5D-4529-9631-F84DDB49428D}" presName="root1" presStyleCnt="0"/>
      <dgm:spPr/>
    </dgm:pt>
    <dgm:pt modelId="{BFED7CA0-6597-425B-91E0-B6B619024430}" type="pres">
      <dgm:prSet presAssocID="{80A22E39-FF5D-4529-9631-F84DDB49428D}" presName="LevelOneTextNode" presStyleLbl="node0" presStyleIdx="0" presStyleCnt="1">
        <dgm:presLayoutVars>
          <dgm:chPref val="3"/>
        </dgm:presLayoutVars>
      </dgm:prSet>
      <dgm:spPr/>
    </dgm:pt>
    <dgm:pt modelId="{FEB42D75-D700-43DD-BF91-45F451D63FCF}" type="pres">
      <dgm:prSet presAssocID="{80A22E39-FF5D-4529-9631-F84DDB49428D}" presName="level2hierChild" presStyleCnt="0"/>
      <dgm:spPr/>
    </dgm:pt>
    <dgm:pt modelId="{1F439761-A227-4AAE-8E26-C9FC2ECB47EF}" type="pres">
      <dgm:prSet presAssocID="{5F646A6C-8ED6-49E9-AC1B-3B053C182A9A}" presName="conn2-1" presStyleLbl="parChTrans1D2" presStyleIdx="0" presStyleCnt="2"/>
      <dgm:spPr/>
    </dgm:pt>
    <dgm:pt modelId="{8A6E682B-8B65-484E-9668-74196C01C0D1}" type="pres">
      <dgm:prSet presAssocID="{5F646A6C-8ED6-49E9-AC1B-3B053C182A9A}" presName="connTx" presStyleLbl="parChTrans1D2" presStyleIdx="0" presStyleCnt="2"/>
      <dgm:spPr/>
    </dgm:pt>
    <dgm:pt modelId="{96011C02-C447-4F90-B8D7-4D569BD7A4BF}" type="pres">
      <dgm:prSet presAssocID="{F6B6553F-F808-46F1-A078-98F1BAF2D782}" presName="root2" presStyleCnt="0"/>
      <dgm:spPr/>
    </dgm:pt>
    <dgm:pt modelId="{0E124AB0-9D50-4FE4-89BE-7AA8E369359B}" type="pres">
      <dgm:prSet presAssocID="{F6B6553F-F808-46F1-A078-98F1BAF2D782}" presName="LevelTwoTextNode" presStyleLbl="node2" presStyleIdx="0" presStyleCnt="2">
        <dgm:presLayoutVars>
          <dgm:chPref val="3"/>
        </dgm:presLayoutVars>
      </dgm:prSet>
      <dgm:spPr/>
    </dgm:pt>
    <dgm:pt modelId="{1EFD9315-5D8A-493A-87E0-662843AFAC1A}" type="pres">
      <dgm:prSet presAssocID="{F6B6553F-F808-46F1-A078-98F1BAF2D782}" presName="level3hierChild" presStyleCnt="0"/>
      <dgm:spPr/>
    </dgm:pt>
    <dgm:pt modelId="{5A2AAF4E-574E-494A-B156-67BD72F0E391}" type="pres">
      <dgm:prSet presAssocID="{4B73C664-AA52-4CFC-B8B1-6311CD76736D}" presName="conn2-1" presStyleLbl="parChTrans1D3" presStyleIdx="0" presStyleCnt="3"/>
      <dgm:spPr/>
    </dgm:pt>
    <dgm:pt modelId="{BA35ECD4-1C47-4A9C-AD06-5F3D9F594C37}" type="pres">
      <dgm:prSet presAssocID="{4B73C664-AA52-4CFC-B8B1-6311CD76736D}" presName="connTx" presStyleLbl="parChTrans1D3" presStyleIdx="0" presStyleCnt="3"/>
      <dgm:spPr/>
    </dgm:pt>
    <dgm:pt modelId="{84FCFD62-CB89-42A6-81A8-565149A3656D}" type="pres">
      <dgm:prSet presAssocID="{2C3458BE-10F5-4D27-B130-57E382736A6A}" presName="root2" presStyleCnt="0"/>
      <dgm:spPr/>
    </dgm:pt>
    <dgm:pt modelId="{2C0AD9F6-B520-4C9B-AFBF-C48A6FB69D4F}" type="pres">
      <dgm:prSet presAssocID="{2C3458BE-10F5-4D27-B130-57E382736A6A}" presName="LevelTwoTextNode" presStyleLbl="node3" presStyleIdx="0" presStyleCnt="3">
        <dgm:presLayoutVars>
          <dgm:chPref val="3"/>
        </dgm:presLayoutVars>
      </dgm:prSet>
      <dgm:spPr/>
    </dgm:pt>
    <dgm:pt modelId="{35BACD4B-88C1-4A77-ABA6-19A138767890}" type="pres">
      <dgm:prSet presAssocID="{2C3458BE-10F5-4D27-B130-57E382736A6A}" presName="level3hierChild" presStyleCnt="0"/>
      <dgm:spPr/>
    </dgm:pt>
    <dgm:pt modelId="{431DE124-AF0B-4D02-8B23-47A65FBF1DF6}" type="pres">
      <dgm:prSet presAssocID="{7B852B3B-8FA1-414C-9426-1DD7C4B9D39D}" presName="conn2-1" presStyleLbl="parChTrans1D4" presStyleIdx="0" presStyleCnt="5"/>
      <dgm:spPr/>
    </dgm:pt>
    <dgm:pt modelId="{569F3D20-4BEA-46F5-9D25-12F1DC42455E}" type="pres">
      <dgm:prSet presAssocID="{7B852B3B-8FA1-414C-9426-1DD7C4B9D39D}" presName="connTx" presStyleLbl="parChTrans1D4" presStyleIdx="0" presStyleCnt="5"/>
      <dgm:spPr/>
    </dgm:pt>
    <dgm:pt modelId="{C1F68060-B272-461E-AACE-75310A2798D3}" type="pres">
      <dgm:prSet presAssocID="{3C301648-6DE3-4BE2-9BE6-F527E1544B23}" presName="root2" presStyleCnt="0"/>
      <dgm:spPr/>
    </dgm:pt>
    <dgm:pt modelId="{F572CFC8-39C4-405C-8A6A-DB7B448ACC2F}" type="pres">
      <dgm:prSet presAssocID="{3C301648-6DE3-4BE2-9BE6-F527E1544B23}" presName="LevelTwoTextNode" presStyleLbl="node4" presStyleIdx="0" presStyleCnt="5">
        <dgm:presLayoutVars>
          <dgm:chPref val="3"/>
        </dgm:presLayoutVars>
      </dgm:prSet>
      <dgm:spPr/>
    </dgm:pt>
    <dgm:pt modelId="{09E1985A-F4C3-428A-A715-9BBD7ED26864}" type="pres">
      <dgm:prSet presAssocID="{3C301648-6DE3-4BE2-9BE6-F527E1544B23}" presName="level3hierChild" presStyleCnt="0"/>
      <dgm:spPr/>
    </dgm:pt>
    <dgm:pt modelId="{1ED0B865-0E00-4B67-877D-A379E82BFCEA}" type="pres">
      <dgm:prSet presAssocID="{059E2F09-458F-4240-9C42-18ADBE7E7F10}" presName="conn2-1" presStyleLbl="parChTrans1D3" presStyleIdx="1" presStyleCnt="3"/>
      <dgm:spPr/>
    </dgm:pt>
    <dgm:pt modelId="{4C875957-3EB4-4A23-9A9F-E72D88B13459}" type="pres">
      <dgm:prSet presAssocID="{059E2F09-458F-4240-9C42-18ADBE7E7F10}" presName="connTx" presStyleLbl="parChTrans1D3" presStyleIdx="1" presStyleCnt="3"/>
      <dgm:spPr/>
    </dgm:pt>
    <dgm:pt modelId="{3BC6023C-9CF0-4E42-98E3-C6CFC988F1D7}" type="pres">
      <dgm:prSet presAssocID="{3C549FFD-8EBD-42A8-A785-62C9F78C27EF}" presName="root2" presStyleCnt="0"/>
      <dgm:spPr/>
    </dgm:pt>
    <dgm:pt modelId="{B3E2B59A-EC53-41B4-9B21-8648D2EEDA76}" type="pres">
      <dgm:prSet presAssocID="{3C549FFD-8EBD-42A8-A785-62C9F78C27EF}" presName="LevelTwoTextNode" presStyleLbl="node3" presStyleIdx="1" presStyleCnt="3">
        <dgm:presLayoutVars>
          <dgm:chPref val="3"/>
        </dgm:presLayoutVars>
      </dgm:prSet>
      <dgm:spPr/>
    </dgm:pt>
    <dgm:pt modelId="{4B27D1DB-92AE-4EF9-8B2B-E3E8ADF31A0B}" type="pres">
      <dgm:prSet presAssocID="{3C549FFD-8EBD-42A8-A785-62C9F78C27EF}" presName="level3hierChild" presStyleCnt="0"/>
      <dgm:spPr/>
    </dgm:pt>
    <dgm:pt modelId="{97AE436E-D9EA-4B7F-96B9-BCDFBA09A336}" type="pres">
      <dgm:prSet presAssocID="{A1D2A158-D5FD-4FB5-8D48-06D5A198D57F}" presName="conn2-1" presStyleLbl="parChTrans1D4" presStyleIdx="1" presStyleCnt="5"/>
      <dgm:spPr/>
    </dgm:pt>
    <dgm:pt modelId="{EFDE9789-63B9-4739-99A2-D6B8DE4B2A2A}" type="pres">
      <dgm:prSet presAssocID="{A1D2A158-D5FD-4FB5-8D48-06D5A198D57F}" presName="connTx" presStyleLbl="parChTrans1D4" presStyleIdx="1" presStyleCnt="5"/>
      <dgm:spPr/>
    </dgm:pt>
    <dgm:pt modelId="{AB9E32C8-212C-4108-A2AA-68FD5EA0C03F}" type="pres">
      <dgm:prSet presAssocID="{20DA0FF6-9353-47EE-8D33-93EB388E12C0}" presName="root2" presStyleCnt="0"/>
      <dgm:spPr/>
    </dgm:pt>
    <dgm:pt modelId="{FF3834CF-2F97-4DB6-BEF7-88AB4AB936EA}" type="pres">
      <dgm:prSet presAssocID="{20DA0FF6-9353-47EE-8D33-93EB388E12C0}" presName="LevelTwoTextNode" presStyleLbl="node4" presStyleIdx="1" presStyleCnt="5">
        <dgm:presLayoutVars>
          <dgm:chPref val="3"/>
        </dgm:presLayoutVars>
      </dgm:prSet>
      <dgm:spPr/>
    </dgm:pt>
    <dgm:pt modelId="{BE28B295-4103-45EE-913D-3BC79BF9DB2A}" type="pres">
      <dgm:prSet presAssocID="{20DA0FF6-9353-47EE-8D33-93EB388E12C0}" presName="level3hierChild" presStyleCnt="0"/>
      <dgm:spPr/>
    </dgm:pt>
    <dgm:pt modelId="{9EC5163A-5D51-4FA2-A7E6-7756CF30543A}" type="pres">
      <dgm:prSet presAssocID="{A1FA9B53-D057-4D69-B88D-1DC4ADC0FF8D}" presName="conn2-1" presStyleLbl="parChTrans1D2" presStyleIdx="1" presStyleCnt="2"/>
      <dgm:spPr/>
    </dgm:pt>
    <dgm:pt modelId="{A404280B-B377-427E-8FF7-9007AFDCF228}" type="pres">
      <dgm:prSet presAssocID="{A1FA9B53-D057-4D69-B88D-1DC4ADC0FF8D}" presName="connTx" presStyleLbl="parChTrans1D2" presStyleIdx="1" presStyleCnt="2"/>
      <dgm:spPr/>
    </dgm:pt>
    <dgm:pt modelId="{66A29386-0877-4ACC-AEAE-A95DAFF3A606}" type="pres">
      <dgm:prSet presAssocID="{E5CB8089-4ACC-41A8-98B9-E3CF947091C6}" presName="root2" presStyleCnt="0"/>
      <dgm:spPr/>
    </dgm:pt>
    <dgm:pt modelId="{796FA4FE-03BC-4847-A604-7F122BBEEFB6}" type="pres">
      <dgm:prSet presAssocID="{E5CB8089-4ACC-41A8-98B9-E3CF947091C6}" presName="LevelTwoTextNode" presStyleLbl="node2" presStyleIdx="1" presStyleCnt="2">
        <dgm:presLayoutVars>
          <dgm:chPref val="3"/>
        </dgm:presLayoutVars>
      </dgm:prSet>
      <dgm:spPr/>
    </dgm:pt>
    <dgm:pt modelId="{5214F768-DF0B-4537-BEA3-BC0C604FC891}" type="pres">
      <dgm:prSet presAssocID="{E5CB8089-4ACC-41A8-98B9-E3CF947091C6}" presName="level3hierChild" presStyleCnt="0"/>
      <dgm:spPr/>
    </dgm:pt>
    <dgm:pt modelId="{F4B56C47-820F-4B90-834E-FD4FA5249A59}" type="pres">
      <dgm:prSet presAssocID="{CF3B5B9D-6E53-43A8-AC9D-AA5B20C28648}" presName="conn2-1" presStyleLbl="parChTrans1D3" presStyleIdx="2" presStyleCnt="3"/>
      <dgm:spPr/>
    </dgm:pt>
    <dgm:pt modelId="{1CA0FBCC-610D-4E5F-BB01-EE0898047C2D}" type="pres">
      <dgm:prSet presAssocID="{CF3B5B9D-6E53-43A8-AC9D-AA5B20C28648}" presName="connTx" presStyleLbl="parChTrans1D3" presStyleIdx="2" presStyleCnt="3"/>
      <dgm:spPr/>
    </dgm:pt>
    <dgm:pt modelId="{A5502713-84DC-4719-962B-ED2D524EC424}" type="pres">
      <dgm:prSet presAssocID="{28F4E89A-76E1-455A-890B-2DF1DB2FE30A}" presName="root2" presStyleCnt="0"/>
      <dgm:spPr/>
    </dgm:pt>
    <dgm:pt modelId="{456478E6-C83D-4FDE-B3B9-EC36D69A4E96}" type="pres">
      <dgm:prSet presAssocID="{28F4E89A-76E1-455A-890B-2DF1DB2FE30A}" presName="LevelTwoTextNode" presStyleLbl="node3" presStyleIdx="2" presStyleCnt="3">
        <dgm:presLayoutVars>
          <dgm:chPref val="3"/>
        </dgm:presLayoutVars>
      </dgm:prSet>
      <dgm:spPr/>
    </dgm:pt>
    <dgm:pt modelId="{40048DB2-C7F5-46DC-8727-47579620A689}" type="pres">
      <dgm:prSet presAssocID="{28F4E89A-76E1-455A-890B-2DF1DB2FE30A}" presName="level3hierChild" presStyleCnt="0"/>
      <dgm:spPr/>
    </dgm:pt>
    <dgm:pt modelId="{AF6DAE96-BBBB-4453-8BF7-D7A802010EAC}" type="pres">
      <dgm:prSet presAssocID="{A72F45D1-73D8-414E-9224-F77601A53C8D}" presName="conn2-1" presStyleLbl="parChTrans1D4" presStyleIdx="2" presStyleCnt="5"/>
      <dgm:spPr/>
    </dgm:pt>
    <dgm:pt modelId="{62CA6344-30EF-4EFC-8218-7E1755D45927}" type="pres">
      <dgm:prSet presAssocID="{A72F45D1-73D8-414E-9224-F77601A53C8D}" presName="connTx" presStyleLbl="parChTrans1D4" presStyleIdx="2" presStyleCnt="5"/>
      <dgm:spPr/>
    </dgm:pt>
    <dgm:pt modelId="{872B6C56-8884-494D-9CA0-4AF223A3E43A}" type="pres">
      <dgm:prSet presAssocID="{330EECA7-D8F4-43C1-8EE1-0E2A490B0B0C}" presName="root2" presStyleCnt="0"/>
      <dgm:spPr/>
    </dgm:pt>
    <dgm:pt modelId="{8B503396-1389-4717-8343-98D20B4C8100}" type="pres">
      <dgm:prSet presAssocID="{330EECA7-D8F4-43C1-8EE1-0E2A490B0B0C}" presName="LevelTwoTextNode" presStyleLbl="node4" presStyleIdx="2" presStyleCnt="5">
        <dgm:presLayoutVars>
          <dgm:chPref val="3"/>
        </dgm:presLayoutVars>
      </dgm:prSet>
      <dgm:spPr/>
    </dgm:pt>
    <dgm:pt modelId="{3916DFE8-B6E8-407A-84D3-E896D56B5468}" type="pres">
      <dgm:prSet presAssocID="{330EECA7-D8F4-43C1-8EE1-0E2A490B0B0C}" presName="level3hierChild" presStyleCnt="0"/>
      <dgm:spPr/>
    </dgm:pt>
    <dgm:pt modelId="{69B659C2-D6B0-4E14-9229-5B9E5BE0E1C4}" type="pres">
      <dgm:prSet presAssocID="{476B4482-9CE0-4ADA-9C49-DC4A3764FFC2}" presName="conn2-1" presStyleLbl="parChTrans1D4" presStyleIdx="3" presStyleCnt="5"/>
      <dgm:spPr/>
    </dgm:pt>
    <dgm:pt modelId="{A20D6EC2-FCD4-41E6-90C1-B9CEA9B094CB}" type="pres">
      <dgm:prSet presAssocID="{476B4482-9CE0-4ADA-9C49-DC4A3764FFC2}" presName="connTx" presStyleLbl="parChTrans1D4" presStyleIdx="3" presStyleCnt="5"/>
      <dgm:spPr/>
    </dgm:pt>
    <dgm:pt modelId="{80958B82-ACA3-4212-8F88-979E3B3D5BE9}" type="pres">
      <dgm:prSet presAssocID="{AA43FF7D-DC4F-4C5B-8F4A-3484AFCE7B76}" presName="root2" presStyleCnt="0"/>
      <dgm:spPr/>
    </dgm:pt>
    <dgm:pt modelId="{3000BD00-E74D-4C6D-8CCE-560BED714ECC}" type="pres">
      <dgm:prSet presAssocID="{AA43FF7D-DC4F-4C5B-8F4A-3484AFCE7B76}" presName="LevelTwoTextNode" presStyleLbl="node4" presStyleIdx="3" presStyleCnt="5">
        <dgm:presLayoutVars>
          <dgm:chPref val="3"/>
        </dgm:presLayoutVars>
      </dgm:prSet>
      <dgm:spPr/>
    </dgm:pt>
    <dgm:pt modelId="{B7699DC7-70B0-4C67-84E7-7EA2336F3834}" type="pres">
      <dgm:prSet presAssocID="{AA43FF7D-DC4F-4C5B-8F4A-3484AFCE7B76}" presName="level3hierChild" presStyleCnt="0"/>
      <dgm:spPr/>
    </dgm:pt>
    <dgm:pt modelId="{C4BDE378-80D4-4F9E-9E07-F492B12CB760}" type="pres">
      <dgm:prSet presAssocID="{97954741-6968-4A8B-A8B9-07255A5283D1}" presName="conn2-1" presStyleLbl="parChTrans1D4" presStyleIdx="4" presStyleCnt="5"/>
      <dgm:spPr/>
    </dgm:pt>
    <dgm:pt modelId="{8F467B28-3C0D-4550-8729-13712278A99C}" type="pres">
      <dgm:prSet presAssocID="{97954741-6968-4A8B-A8B9-07255A5283D1}" presName="connTx" presStyleLbl="parChTrans1D4" presStyleIdx="4" presStyleCnt="5"/>
      <dgm:spPr/>
    </dgm:pt>
    <dgm:pt modelId="{F64B2FCC-9936-4D83-A733-E2D3498A71D7}" type="pres">
      <dgm:prSet presAssocID="{64F5764E-1CDA-4C3A-B316-ACC239ED4187}" presName="root2" presStyleCnt="0"/>
      <dgm:spPr/>
    </dgm:pt>
    <dgm:pt modelId="{470A9A44-6C3F-40CB-AF9E-7B534F0FDDFA}" type="pres">
      <dgm:prSet presAssocID="{64F5764E-1CDA-4C3A-B316-ACC239ED4187}" presName="LevelTwoTextNode" presStyleLbl="node4" presStyleIdx="4" presStyleCnt="5">
        <dgm:presLayoutVars>
          <dgm:chPref val="3"/>
        </dgm:presLayoutVars>
      </dgm:prSet>
      <dgm:spPr/>
    </dgm:pt>
    <dgm:pt modelId="{9BDF9020-F913-4D54-995A-403C1234545B}" type="pres">
      <dgm:prSet presAssocID="{64F5764E-1CDA-4C3A-B316-ACC239ED4187}" presName="level3hierChild" presStyleCnt="0"/>
      <dgm:spPr/>
    </dgm:pt>
  </dgm:ptLst>
  <dgm:cxnLst>
    <dgm:cxn modelId="{8B45C206-A695-438C-88B6-8F334BA10606}" type="presOf" srcId="{97954741-6968-4A8B-A8B9-07255A5283D1}" destId="{C4BDE378-80D4-4F9E-9E07-F492B12CB760}" srcOrd="0" destOrd="0" presId="urn:microsoft.com/office/officeart/2005/8/layout/hierarchy2"/>
    <dgm:cxn modelId="{3620D10C-A98C-4CD4-B33D-14D3CD56B794}" type="presOf" srcId="{7B852B3B-8FA1-414C-9426-1DD7C4B9D39D}" destId="{569F3D20-4BEA-46F5-9D25-12F1DC42455E}" srcOrd="1" destOrd="0" presId="urn:microsoft.com/office/officeart/2005/8/layout/hierarchy2"/>
    <dgm:cxn modelId="{AFBBE40D-25A5-4A12-BAA9-E84DB9AB6088}" type="presOf" srcId="{A1D2A158-D5FD-4FB5-8D48-06D5A198D57F}" destId="{97AE436E-D9EA-4B7F-96B9-BCDFBA09A336}" srcOrd="0" destOrd="0" presId="urn:microsoft.com/office/officeart/2005/8/layout/hierarchy2"/>
    <dgm:cxn modelId="{E1471F0E-D5FB-4FE4-AB9E-243B012F4F62}" type="presOf" srcId="{A1D2A158-D5FD-4FB5-8D48-06D5A198D57F}" destId="{EFDE9789-63B9-4739-99A2-D6B8DE4B2A2A}" srcOrd="1" destOrd="0" presId="urn:microsoft.com/office/officeart/2005/8/layout/hierarchy2"/>
    <dgm:cxn modelId="{63657F0E-B444-436F-88BA-8428C1502F57}" type="presOf" srcId="{A72F45D1-73D8-414E-9224-F77601A53C8D}" destId="{62CA6344-30EF-4EFC-8218-7E1755D45927}" srcOrd="1" destOrd="0" presId="urn:microsoft.com/office/officeart/2005/8/layout/hierarchy2"/>
    <dgm:cxn modelId="{4C4BBF12-D67C-494B-A326-584FE291535B}" type="presOf" srcId="{3C301648-6DE3-4BE2-9BE6-F527E1544B23}" destId="{F572CFC8-39C4-405C-8A6A-DB7B448ACC2F}" srcOrd="0" destOrd="0" presId="urn:microsoft.com/office/officeart/2005/8/layout/hierarchy2"/>
    <dgm:cxn modelId="{7E501519-7FA0-4D86-A11C-766BA8A9E9CD}" srcId="{2C3458BE-10F5-4D27-B130-57E382736A6A}" destId="{3C301648-6DE3-4BE2-9BE6-F527E1544B23}" srcOrd="0" destOrd="0" parTransId="{7B852B3B-8FA1-414C-9426-1DD7C4B9D39D}" sibTransId="{6AFC5D38-092F-4EE6-B535-D021DDC17D86}"/>
    <dgm:cxn modelId="{1E3B0529-32E1-4321-8351-49C343A98DC7}" type="presOf" srcId="{A1FA9B53-D057-4D69-B88D-1DC4ADC0FF8D}" destId="{9EC5163A-5D51-4FA2-A7E6-7756CF30543A}" srcOrd="0" destOrd="0" presId="urn:microsoft.com/office/officeart/2005/8/layout/hierarchy2"/>
    <dgm:cxn modelId="{FE3D6837-31F8-4C69-85B4-EFCAA616425F}" type="presOf" srcId="{2C3458BE-10F5-4D27-B130-57E382736A6A}" destId="{2C0AD9F6-B520-4C9B-AFBF-C48A6FB69D4F}" srcOrd="0" destOrd="0" presId="urn:microsoft.com/office/officeart/2005/8/layout/hierarchy2"/>
    <dgm:cxn modelId="{65BEAD38-8D77-4552-B859-B76A98E8CD41}" type="presOf" srcId="{A1FA9B53-D057-4D69-B88D-1DC4ADC0FF8D}" destId="{A404280B-B377-427E-8FF7-9007AFDCF228}" srcOrd="1" destOrd="0" presId="urn:microsoft.com/office/officeart/2005/8/layout/hierarchy2"/>
    <dgm:cxn modelId="{F2D4FB3B-876D-486E-B71B-78FEA77BB4A4}" type="presOf" srcId="{A72F45D1-73D8-414E-9224-F77601A53C8D}" destId="{AF6DAE96-BBBB-4453-8BF7-D7A802010EAC}" srcOrd="0" destOrd="0" presId="urn:microsoft.com/office/officeart/2005/8/layout/hierarchy2"/>
    <dgm:cxn modelId="{78331E3C-33B1-455D-8B5E-4D72266CD468}" type="presOf" srcId="{64F5764E-1CDA-4C3A-B316-ACC239ED4187}" destId="{470A9A44-6C3F-40CB-AF9E-7B534F0FDDFA}" srcOrd="0" destOrd="0" presId="urn:microsoft.com/office/officeart/2005/8/layout/hierarchy2"/>
    <dgm:cxn modelId="{7E15E63E-CB7C-447D-BE22-705C25EC869F}" type="presOf" srcId="{3C549FFD-8EBD-42A8-A785-62C9F78C27EF}" destId="{B3E2B59A-EC53-41B4-9B21-8648D2EEDA76}" srcOrd="0" destOrd="0" presId="urn:microsoft.com/office/officeart/2005/8/layout/hierarchy2"/>
    <dgm:cxn modelId="{9064DE5F-31CE-4AC5-9E3D-CDC6FA921048}" type="presOf" srcId="{7B852B3B-8FA1-414C-9426-1DD7C4B9D39D}" destId="{431DE124-AF0B-4D02-8B23-47A65FBF1DF6}" srcOrd="0" destOrd="0" presId="urn:microsoft.com/office/officeart/2005/8/layout/hierarchy2"/>
    <dgm:cxn modelId="{E1377D61-DF2B-49C6-99F7-7487DF78460A}" type="presOf" srcId="{E5CB8089-4ACC-41A8-98B9-E3CF947091C6}" destId="{796FA4FE-03BC-4847-A604-7F122BBEEFB6}" srcOrd="0" destOrd="0" presId="urn:microsoft.com/office/officeart/2005/8/layout/hierarchy2"/>
    <dgm:cxn modelId="{42CE7E64-E71D-48AA-B023-8E4A0AD0AFBB}" type="presOf" srcId="{476B4482-9CE0-4ADA-9C49-DC4A3764FFC2}" destId="{A20D6EC2-FCD4-41E6-90C1-B9CEA9B094CB}" srcOrd="1" destOrd="0" presId="urn:microsoft.com/office/officeart/2005/8/layout/hierarchy2"/>
    <dgm:cxn modelId="{8C432668-32BD-4195-8F80-87100CFD2DA7}" type="presOf" srcId="{F6B6553F-F808-46F1-A078-98F1BAF2D782}" destId="{0E124AB0-9D50-4FE4-89BE-7AA8E369359B}" srcOrd="0" destOrd="0" presId="urn:microsoft.com/office/officeart/2005/8/layout/hierarchy2"/>
    <dgm:cxn modelId="{730D2C4B-933B-487C-B0B7-750FC04A8448}" type="presOf" srcId="{CF3B5B9D-6E53-43A8-AC9D-AA5B20C28648}" destId="{F4B56C47-820F-4B90-834E-FD4FA5249A59}" srcOrd="0" destOrd="0" presId="urn:microsoft.com/office/officeart/2005/8/layout/hierarchy2"/>
    <dgm:cxn modelId="{A6E3524C-5672-4436-B4DD-035C90B65700}" srcId="{F6B6553F-F808-46F1-A078-98F1BAF2D782}" destId="{3C549FFD-8EBD-42A8-A785-62C9F78C27EF}" srcOrd="1" destOrd="0" parTransId="{059E2F09-458F-4240-9C42-18ADBE7E7F10}" sibTransId="{69C6BCC6-8131-4293-9951-59584D81F042}"/>
    <dgm:cxn modelId="{DCBEFB6D-92ED-4603-A555-9E3D61FE2B72}" srcId="{E5CB8089-4ACC-41A8-98B9-E3CF947091C6}" destId="{28F4E89A-76E1-455A-890B-2DF1DB2FE30A}" srcOrd="0" destOrd="0" parTransId="{CF3B5B9D-6E53-43A8-AC9D-AA5B20C28648}" sibTransId="{57FCB94C-6C00-4C75-9A94-AE415AFD70E3}"/>
    <dgm:cxn modelId="{80D6B652-BEA1-41AC-88B8-D2D5BD4DCA27}" type="presOf" srcId="{80A22E39-FF5D-4529-9631-F84DDB49428D}" destId="{BFED7CA0-6597-425B-91E0-B6B619024430}" srcOrd="0" destOrd="0" presId="urn:microsoft.com/office/officeart/2005/8/layout/hierarchy2"/>
    <dgm:cxn modelId="{1D0FBC56-89E1-4B95-AE0D-98E76A9080FA}" type="presOf" srcId="{5F646A6C-8ED6-49E9-AC1B-3B053C182A9A}" destId="{1F439761-A227-4AAE-8E26-C9FC2ECB47EF}" srcOrd="0" destOrd="0" presId="urn:microsoft.com/office/officeart/2005/8/layout/hierarchy2"/>
    <dgm:cxn modelId="{A1B73479-CDB4-4C42-AB2E-913ADA3C6A47}" type="presOf" srcId="{AA43FF7D-DC4F-4C5B-8F4A-3484AFCE7B76}" destId="{3000BD00-E74D-4C6D-8CCE-560BED714ECC}" srcOrd="0" destOrd="0" presId="urn:microsoft.com/office/officeart/2005/8/layout/hierarchy2"/>
    <dgm:cxn modelId="{50B8AE7A-4ECA-4A03-8F54-F083F2ECFE9A}" type="presOf" srcId="{4B73C664-AA52-4CFC-B8B1-6311CD76736D}" destId="{5A2AAF4E-574E-494A-B156-67BD72F0E391}" srcOrd="0" destOrd="0" presId="urn:microsoft.com/office/officeart/2005/8/layout/hierarchy2"/>
    <dgm:cxn modelId="{7133B08C-381A-4C73-840F-377EF7B04932}" type="presOf" srcId="{476B4482-9CE0-4ADA-9C49-DC4A3764FFC2}" destId="{69B659C2-D6B0-4E14-9229-5B9E5BE0E1C4}" srcOrd="0" destOrd="0" presId="urn:microsoft.com/office/officeart/2005/8/layout/hierarchy2"/>
    <dgm:cxn modelId="{059D8FA3-532C-4676-8EFD-52960F9936F9}" type="presOf" srcId="{059E2F09-458F-4240-9C42-18ADBE7E7F10}" destId="{1ED0B865-0E00-4B67-877D-A379E82BFCEA}" srcOrd="0" destOrd="0" presId="urn:microsoft.com/office/officeart/2005/8/layout/hierarchy2"/>
    <dgm:cxn modelId="{3AAE79A9-C097-4BDA-8F25-D2927FE574B3}" type="presOf" srcId="{330EECA7-D8F4-43C1-8EE1-0E2A490B0B0C}" destId="{8B503396-1389-4717-8343-98D20B4C8100}" srcOrd="0" destOrd="0" presId="urn:microsoft.com/office/officeart/2005/8/layout/hierarchy2"/>
    <dgm:cxn modelId="{88048CA9-E2C2-4A76-9D7E-BB113A5BD2E2}" type="presOf" srcId="{0BD0DFF5-E28A-40EA-B2A6-4B9824A8D870}" destId="{9CF76855-A31A-4D55-8321-862A27CC9BBF}" srcOrd="0" destOrd="0" presId="urn:microsoft.com/office/officeart/2005/8/layout/hierarchy2"/>
    <dgm:cxn modelId="{539A1BB6-DB7B-4F72-99FE-772BF8303CB9}" srcId="{80A22E39-FF5D-4529-9631-F84DDB49428D}" destId="{E5CB8089-4ACC-41A8-98B9-E3CF947091C6}" srcOrd="1" destOrd="0" parTransId="{A1FA9B53-D057-4D69-B88D-1DC4ADC0FF8D}" sibTransId="{8FB4C747-E4AC-4A03-9121-0D1258F13F77}"/>
    <dgm:cxn modelId="{838E14BA-FBD6-4B7A-8A8A-C9E63487D2CF}" type="presOf" srcId="{059E2F09-458F-4240-9C42-18ADBE7E7F10}" destId="{4C875957-3EB4-4A23-9A9F-E72D88B13459}" srcOrd="1" destOrd="0" presId="urn:microsoft.com/office/officeart/2005/8/layout/hierarchy2"/>
    <dgm:cxn modelId="{68A38ABB-89FE-4F69-AF7F-DED5D61840F0}" srcId="{28F4E89A-76E1-455A-890B-2DF1DB2FE30A}" destId="{330EECA7-D8F4-43C1-8EE1-0E2A490B0B0C}" srcOrd="0" destOrd="0" parTransId="{A72F45D1-73D8-414E-9224-F77601A53C8D}" sibTransId="{1739E01A-3C9C-4803-A412-B8953CA653F8}"/>
    <dgm:cxn modelId="{A33A36BC-8C6C-4AC5-A794-0EBBE05D39E5}" srcId="{80A22E39-FF5D-4529-9631-F84DDB49428D}" destId="{F6B6553F-F808-46F1-A078-98F1BAF2D782}" srcOrd="0" destOrd="0" parTransId="{5F646A6C-8ED6-49E9-AC1B-3B053C182A9A}" sibTransId="{16BE0D93-163D-4D29-B70C-79C8AB538607}"/>
    <dgm:cxn modelId="{0AA46BBE-12E0-4787-A115-A6DFDE624BCD}" srcId="{0BD0DFF5-E28A-40EA-B2A6-4B9824A8D870}" destId="{80A22E39-FF5D-4529-9631-F84DDB49428D}" srcOrd="0" destOrd="0" parTransId="{CC11C4A2-CCD0-45C8-9659-90040EA26043}" sibTransId="{14F61D7C-7E74-4F06-86B1-9F40EC3A2B84}"/>
    <dgm:cxn modelId="{F45ED8CD-7962-4B5D-A219-8733938AA238}" srcId="{F6B6553F-F808-46F1-A078-98F1BAF2D782}" destId="{2C3458BE-10F5-4D27-B130-57E382736A6A}" srcOrd="0" destOrd="0" parTransId="{4B73C664-AA52-4CFC-B8B1-6311CD76736D}" sibTransId="{744EDE31-CFDB-43CA-B09F-0176B34F2854}"/>
    <dgm:cxn modelId="{031E1DCE-00F2-46D5-9FA7-ED9B981928D4}" srcId="{330EECA7-D8F4-43C1-8EE1-0E2A490B0B0C}" destId="{AA43FF7D-DC4F-4C5B-8F4A-3484AFCE7B76}" srcOrd="0" destOrd="0" parTransId="{476B4482-9CE0-4ADA-9C49-DC4A3764FFC2}" sibTransId="{8AE64789-51F3-4A6A-A0EA-06501C292AD4}"/>
    <dgm:cxn modelId="{3B806ED7-739B-417F-97A9-3EB4563AFEFD}" srcId="{AA43FF7D-DC4F-4C5B-8F4A-3484AFCE7B76}" destId="{64F5764E-1CDA-4C3A-B316-ACC239ED4187}" srcOrd="0" destOrd="0" parTransId="{97954741-6968-4A8B-A8B9-07255A5283D1}" sibTransId="{38AE86D0-3ED8-40B5-A2E5-C8D80C2AAAEE}"/>
    <dgm:cxn modelId="{D94B5DD8-BB3C-4811-9933-DC9AE8C952CA}" type="presOf" srcId="{97954741-6968-4A8B-A8B9-07255A5283D1}" destId="{8F467B28-3C0D-4550-8729-13712278A99C}" srcOrd="1" destOrd="0" presId="urn:microsoft.com/office/officeart/2005/8/layout/hierarchy2"/>
    <dgm:cxn modelId="{C41D42E1-8060-40E7-8247-41B4ABBDAEBA}" type="presOf" srcId="{5F646A6C-8ED6-49E9-AC1B-3B053C182A9A}" destId="{8A6E682B-8B65-484E-9668-74196C01C0D1}" srcOrd="1" destOrd="0" presId="urn:microsoft.com/office/officeart/2005/8/layout/hierarchy2"/>
    <dgm:cxn modelId="{5597A6EA-A03F-4233-B455-5E6B271DA071}" type="presOf" srcId="{20DA0FF6-9353-47EE-8D33-93EB388E12C0}" destId="{FF3834CF-2F97-4DB6-BEF7-88AB4AB936EA}" srcOrd="0" destOrd="0" presId="urn:microsoft.com/office/officeart/2005/8/layout/hierarchy2"/>
    <dgm:cxn modelId="{CFE016EB-3149-444C-BFE6-A8E3C9F9F80B}" type="presOf" srcId="{28F4E89A-76E1-455A-890B-2DF1DB2FE30A}" destId="{456478E6-C83D-4FDE-B3B9-EC36D69A4E96}" srcOrd="0" destOrd="0" presId="urn:microsoft.com/office/officeart/2005/8/layout/hierarchy2"/>
    <dgm:cxn modelId="{B294EAEE-D3EB-4D12-AD4C-43B7D46AD0D5}" type="presOf" srcId="{4B73C664-AA52-4CFC-B8B1-6311CD76736D}" destId="{BA35ECD4-1C47-4A9C-AD06-5F3D9F594C37}" srcOrd="1" destOrd="0" presId="urn:microsoft.com/office/officeart/2005/8/layout/hierarchy2"/>
    <dgm:cxn modelId="{12BDF3F2-20CB-4833-8DCF-A117F8ACF5D3}" srcId="{3C549FFD-8EBD-42A8-A785-62C9F78C27EF}" destId="{20DA0FF6-9353-47EE-8D33-93EB388E12C0}" srcOrd="0" destOrd="0" parTransId="{A1D2A158-D5FD-4FB5-8D48-06D5A198D57F}" sibTransId="{B35A8749-982E-40FE-8A4B-64263C2D5741}"/>
    <dgm:cxn modelId="{3E270CF5-A8A4-4413-9848-0A65B468135E}" type="presOf" srcId="{CF3B5B9D-6E53-43A8-AC9D-AA5B20C28648}" destId="{1CA0FBCC-610D-4E5F-BB01-EE0898047C2D}" srcOrd="1" destOrd="0" presId="urn:microsoft.com/office/officeart/2005/8/layout/hierarchy2"/>
    <dgm:cxn modelId="{7C9B571D-DC3F-4ABC-8D35-258F36721C0A}" type="presParOf" srcId="{9CF76855-A31A-4D55-8321-862A27CC9BBF}" destId="{CA000144-8E44-43D5-B49F-3141A91C34C1}" srcOrd="0" destOrd="0" presId="urn:microsoft.com/office/officeart/2005/8/layout/hierarchy2"/>
    <dgm:cxn modelId="{A6826EE3-CD94-4F59-905A-F15370A02E84}" type="presParOf" srcId="{CA000144-8E44-43D5-B49F-3141A91C34C1}" destId="{BFED7CA0-6597-425B-91E0-B6B619024430}" srcOrd="0" destOrd="0" presId="urn:microsoft.com/office/officeart/2005/8/layout/hierarchy2"/>
    <dgm:cxn modelId="{792E8DC7-5FA9-478B-BAC5-336146592B6D}" type="presParOf" srcId="{CA000144-8E44-43D5-B49F-3141A91C34C1}" destId="{FEB42D75-D700-43DD-BF91-45F451D63FCF}" srcOrd="1" destOrd="0" presId="urn:microsoft.com/office/officeart/2005/8/layout/hierarchy2"/>
    <dgm:cxn modelId="{B6CF4371-31AE-4088-B97B-CF8B010DB3DD}" type="presParOf" srcId="{FEB42D75-D700-43DD-BF91-45F451D63FCF}" destId="{1F439761-A227-4AAE-8E26-C9FC2ECB47EF}" srcOrd="0" destOrd="0" presId="urn:microsoft.com/office/officeart/2005/8/layout/hierarchy2"/>
    <dgm:cxn modelId="{72CA8802-7FAF-4722-BFF6-71E3BD095C5A}" type="presParOf" srcId="{1F439761-A227-4AAE-8E26-C9FC2ECB47EF}" destId="{8A6E682B-8B65-484E-9668-74196C01C0D1}" srcOrd="0" destOrd="0" presId="urn:microsoft.com/office/officeart/2005/8/layout/hierarchy2"/>
    <dgm:cxn modelId="{EBB7C0E2-1153-40C1-A186-3BDC03B8E1A6}" type="presParOf" srcId="{FEB42D75-D700-43DD-BF91-45F451D63FCF}" destId="{96011C02-C447-4F90-B8D7-4D569BD7A4BF}" srcOrd="1" destOrd="0" presId="urn:microsoft.com/office/officeart/2005/8/layout/hierarchy2"/>
    <dgm:cxn modelId="{20EF2EBF-228D-414C-B2D2-297044481436}" type="presParOf" srcId="{96011C02-C447-4F90-B8D7-4D569BD7A4BF}" destId="{0E124AB0-9D50-4FE4-89BE-7AA8E369359B}" srcOrd="0" destOrd="0" presId="urn:microsoft.com/office/officeart/2005/8/layout/hierarchy2"/>
    <dgm:cxn modelId="{BBE668B4-A3FB-42A9-A5B5-F6876343FE5B}" type="presParOf" srcId="{96011C02-C447-4F90-B8D7-4D569BD7A4BF}" destId="{1EFD9315-5D8A-493A-87E0-662843AFAC1A}" srcOrd="1" destOrd="0" presId="urn:microsoft.com/office/officeart/2005/8/layout/hierarchy2"/>
    <dgm:cxn modelId="{6EB720B9-6F32-4906-A075-B887E87356AF}" type="presParOf" srcId="{1EFD9315-5D8A-493A-87E0-662843AFAC1A}" destId="{5A2AAF4E-574E-494A-B156-67BD72F0E391}" srcOrd="0" destOrd="0" presId="urn:microsoft.com/office/officeart/2005/8/layout/hierarchy2"/>
    <dgm:cxn modelId="{3B198450-D639-48A5-BC45-924CF129594B}" type="presParOf" srcId="{5A2AAF4E-574E-494A-B156-67BD72F0E391}" destId="{BA35ECD4-1C47-4A9C-AD06-5F3D9F594C37}" srcOrd="0" destOrd="0" presId="urn:microsoft.com/office/officeart/2005/8/layout/hierarchy2"/>
    <dgm:cxn modelId="{2D86B42F-D134-4FB8-9007-8F5695BB4D6E}" type="presParOf" srcId="{1EFD9315-5D8A-493A-87E0-662843AFAC1A}" destId="{84FCFD62-CB89-42A6-81A8-565149A3656D}" srcOrd="1" destOrd="0" presId="urn:microsoft.com/office/officeart/2005/8/layout/hierarchy2"/>
    <dgm:cxn modelId="{D2BECE3F-C09E-4B0B-B4EC-A2E87CBECD81}" type="presParOf" srcId="{84FCFD62-CB89-42A6-81A8-565149A3656D}" destId="{2C0AD9F6-B520-4C9B-AFBF-C48A6FB69D4F}" srcOrd="0" destOrd="0" presId="urn:microsoft.com/office/officeart/2005/8/layout/hierarchy2"/>
    <dgm:cxn modelId="{908BCE2A-3A07-40AB-B048-46929C9B7A5B}" type="presParOf" srcId="{84FCFD62-CB89-42A6-81A8-565149A3656D}" destId="{35BACD4B-88C1-4A77-ABA6-19A138767890}" srcOrd="1" destOrd="0" presId="urn:microsoft.com/office/officeart/2005/8/layout/hierarchy2"/>
    <dgm:cxn modelId="{C3773919-7597-4281-BA30-C3D483F3BFC9}" type="presParOf" srcId="{35BACD4B-88C1-4A77-ABA6-19A138767890}" destId="{431DE124-AF0B-4D02-8B23-47A65FBF1DF6}" srcOrd="0" destOrd="0" presId="urn:microsoft.com/office/officeart/2005/8/layout/hierarchy2"/>
    <dgm:cxn modelId="{94034E78-7334-4B3E-BA24-1D154F8743CC}" type="presParOf" srcId="{431DE124-AF0B-4D02-8B23-47A65FBF1DF6}" destId="{569F3D20-4BEA-46F5-9D25-12F1DC42455E}" srcOrd="0" destOrd="0" presId="urn:microsoft.com/office/officeart/2005/8/layout/hierarchy2"/>
    <dgm:cxn modelId="{62159A34-6A07-4C00-B3D4-99CCEE7AD72F}" type="presParOf" srcId="{35BACD4B-88C1-4A77-ABA6-19A138767890}" destId="{C1F68060-B272-461E-AACE-75310A2798D3}" srcOrd="1" destOrd="0" presId="urn:microsoft.com/office/officeart/2005/8/layout/hierarchy2"/>
    <dgm:cxn modelId="{AEC00643-F2E2-4B5E-A030-E6B6B3944772}" type="presParOf" srcId="{C1F68060-B272-461E-AACE-75310A2798D3}" destId="{F572CFC8-39C4-405C-8A6A-DB7B448ACC2F}" srcOrd="0" destOrd="0" presId="urn:microsoft.com/office/officeart/2005/8/layout/hierarchy2"/>
    <dgm:cxn modelId="{17182641-F86E-4018-97E4-67EB84D75BAF}" type="presParOf" srcId="{C1F68060-B272-461E-AACE-75310A2798D3}" destId="{09E1985A-F4C3-428A-A715-9BBD7ED26864}" srcOrd="1" destOrd="0" presId="urn:microsoft.com/office/officeart/2005/8/layout/hierarchy2"/>
    <dgm:cxn modelId="{CCC62013-8A64-4B6C-A2F6-32F572F08898}" type="presParOf" srcId="{1EFD9315-5D8A-493A-87E0-662843AFAC1A}" destId="{1ED0B865-0E00-4B67-877D-A379E82BFCEA}" srcOrd="2" destOrd="0" presId="urn:microsoft.com/office/officeart/2005/8/layout/hierarchy2"/>
    <dgm:cxn modelId="{31B61C77-989C-42EF-874D-864996388BFB}" type="presParOf" srcId="{1ED0B865-0E00-4B67-877D-A379E82BFCEA}" destId="{4C875957-3EB4-4A23-9A9F-E72D88B13459}" srcOrd="0" destOrd="0" presId="urn:microsoft.com/office/officeart/2005/8/layout/hierarchy2"/>
    <dgm:cxn modelId="{6811FFC1-EF4A-4055-A6F7-7455E11C3455}" type="presParOf" srcId="{1EFD9315-5D8A-493A-87E0-662843AFAC1A}" destId="{3BC6023C-9CF0-4E42-98E3-C6CFC988F1D7}" srcOrd="3" destOrd="0" presId="urn:microsoft.com/office/officeart/2005/8/layout/hierarchy2"/>
    <dgm:cxn modelId="{C0D6F829-9D94-4675-8E3B-E109866AC1FE}" type="presParOf" srcId="{3BC6023C-9CF0-4E42-98E3-C6CFC988F1D7}" destId="{B3E2B59A-EC53-41B4-9B21-8648D2EEDA76}" srcOrd="0" destOrd="0" presId="urn:microsoft.com/office/officeart/2005/8/layout/hierarchy2"/>
    <dgm:cxn modelId="{AD3A3E0F-DAE7-4F09-A607-4D9D58E58786}" type="presParOf" srcId="{3BC6023C-9CF0-4E42-98E3-C6CFC988F1D7}" destId="{4B27D1DB-92AE-4EF9-8B2B-E3E8ADF31A0B}" srcOrd="1" destOrd="0" presId="urn:microsoft.com/office/officeart/2005/8/layout/hierarchy2"/>
    <dgm:cxn modelId="{37EB1407-6DBB-412A-AE20-337CBA74F976}" type="presParOf" srcId="{4B27D1DB-92AE-4EF9-8B2B-E3E8ADF31A0B}" destId="{97AE436E-D9EA-4B7F-96B9-BCDFBA09A336}" srcOrd="0" destOrd="0" presId="urn:microsoft.com/office/officeart/2005/8/layout/hierarchy2"/>
    <dgm:cxn modelId="{426923A8-E1D1-40A3-A66B-E1DD447E3904}" type="presParOf" srcId="{97AE436E-D9EA-4B7F-96B9-BCDFBA09A336}" destId="{EFDE9789-63B9-4739-99A2-D6B8DE4B2A2A}" srcOrd="0" destOrd="0" presId="urn:microsoft.com/office/officeart/2005/8/layout/hierarchy2"/>
    <dgm:cxn modelId="{886F668C-D17B-4F65-92C7-2E887E6F13B6}" type="presParOf" srcId="{4B27D1DB-92AE-4EF9-8B2B-E3E8ADF31A0B}" destId="{AB9E32C8-212C-4108-A2AA-68FD5EA0C03F}" srcOrd="1" destOrd="0" presId="urn:microsoft.com/office/officeart/2005/8/layout/hierarchy2"/>
    <dgm:cxn modelId="{B5B16C38-A128-4064-B7CB-69744C77C880}" type="presParOf" srcId="{AB9E32C8-212C-4108-A2AA-68FD5EA0C03F}" destId="{FF3834CF-2F97-4DB6-BEF7-88AB4AB936EA}" srcOrd="0" destOrd="0" presId="urn:microsoft.com/office/officeart/2005/8/layout/hierarchy2"/>
    <dgm:cxn modelId="{31E5D667-A341-463F-AB04-400BDAE8B906}" type="presParOf" srcId="{AB9E32C8-212C-4108-A2AA-68FD5EA0C03F}" destId="{BE28B295-4103-45EE-913D-3BC79BF9DB2A}" srcOrd="1" destOrd="0" presId="urn:microsoft.com/office/officeart/2005/8/layout/hierarchy2"/>
    <dgm:cxn modelId="{40DD68EF-68BA-424D-A764-ACFA36721739}" type="presParOf" srcId="{FEB42D75-D700-43DD-BF91-45F451D63FCF}" destId="{9EC5163A-5D51-4FA2-A7E6-7756CF30543A}" srcOrd="2" destOrd="0" presId="urn:microsoft.com/office/officeart/2005/8/layout/hierarchy2"/>
    <dgm:cxn modelId="{7BC78FE4-3C13-4AD8-B5A5-D9361A0A91F2}" type="presParOf" srcId="{9EC5163A-5D51-4FA2-A7E6-7756CF30543A}" destId="{A404280B-B377-427E-8FF7-9007AFDCF228}" srcOrd="0" destOrd="0" presId="urn:microsoft.com/office/officeart/2005/8/layout/hierarchy2"/>
    <dgm:cxn modelId="{D7065BBE-A1CC-499C-92BE-5354A8DE99DA}" type="presParOf" srcId="{FEB42D75-D700-43DD-BF91-45F451D63FCF}" destId="{66A29386-0877-4ACC-AEAE-A95DAFF3A606}" srcOrd="3" destOrd="0" presId="urn:microsoft.com/office/officeart/2005/8/layout/hierarchy2"/>
    <dgm:cxn modelId="{C8C81CE0-7809-4555-9733-0CD8A61BCFB6}" type="presParOf" srcId="{66A29386-0877-4ACC-AEAE-A95DAFF3A606}" destId="{796FA4FE-03BC-4847-A604-7F122BBEEFB6}" srcOrd="0" destOrd="0" presId="urn:microsoft.com/office/officeart/2005/8/layout/hierarchy2"/>
    <dgm:cxn modelId="{F4D7C7B8-C2E5-4410-B78C-2925D936C187}" type="presParOf" srcId="{66A29386-0877-4ACC-AEAE-A95DAFF3A606}" destId="{5214F768-DF0B-4537-BEA3-BC0C604FC891}" srcOrd="1" destOrd="0" presId="urn:microsoft.com/office/officeart/2005/8/layout/hierarchy2"/>
    <dgm:cxn modelId="{D4834B5D-624F-4F2C-918F-2457AE5F4942}" type="presParOf" srcId="{5214F768-DF0B-4537-BEA3-BC0C604FC891}" destId="{F4B56C47-820F-4B90-834E-FD4FA5249A59}" srcOrd="0" destOrd="0" presId="urn:microsoft.com/office/officeart/2005/8/layout/hierarchy2"/>
    <dgm:cxn modelId="{7D314CB3-321D-4CEA-BEDC-F8DA9EDE8B41}" type="presParOf" srcId="{F4B56C47-820F-4B90-834E-FD4FA5249A59}" destId="{1CA0FBCC-610D-4E5F-BB01-EE0898047C2D}" srcOrd="0" destOrd="0" presId="urn:microsoft.com/office/officeart/2005/8/layout/hierarchy2"/>
    <dgm:cxn modelId="{8BACE971-225D-4757-B723-3B0F7FF9538D}" type="presParOf" srcId="{5214F768-DF0B-4537-BEA3-BC0C604FC891}" destId="{A5502713-84DC-4719-962B-ED2D524EC424}" srcOrd="1" destOrd="0" presId="urn:microsoft.com/office/officeart/2005/8/layout/hierarchy2"/>
    <dgm:cxn modelId="{C0D8920B-B11F-4190-8715-019B8FF56186}" type="presParOf" srcId="{A5502713-84DC-4719-962B-ED2D524EC424}" destId="{456478E6-C83D-4FDE-B3B9-EC36D69A4E96}" srcOrd="0" destOrd="0" presId="urn:microsoft.com/office/officeart/2005/8/layout/hierarchy2"/>
    <dgm:cxn modelId="{78A1B794-658B-49F3-A974-3D60CA9496A6}" type="presParOf" srcId="{A5502713-84DC-4719-962B-ED2D524EC424}" destId="{40048DB2-C7F5-46DC-8727-47579620A689}" srcOrd="1" destOrd="0" presId="urn:microsoft.com/office/officeart/2005/8/layout/hierarchy2"/>
    <dgm:cxn modelId="{6F6C7591-4A1D-43E3-9A65-31925E36504F}" type="presParOf" srcId="{40048DB2-C7F5-46DC-8727-47579620A689}" destId="{AF6DAE96-BBBB-4453-8BF7-D7A802010EAC}" srcOrd="0" destOrd="0" presId="urn:microsoft.com/office/officeart/2005/8/layout/hierarchy2"/>
    <dgm:cxn modelId="{CAB3BFCD-225D-4B7B-8771-532822F44DEA}" type="presParOf" srcId="{AF6DAE96-BBBB-4453-8BF7-D7A802010EAC}" destId="{62CA6344-30EF-4EFC-8218-7E1755D45927}" srcOrd="0" destOrd="0" presId="urn:microsoft.com/office/officeart/2005/8/layout/hierarchy2"/>
    <dgm:cxn modelId="{8D7E01A5-5ED5-4495-BD8C-CD528EE29724}" type="presParOf" srcId="{40048DB2-C7F5-46DC-8727-47579620A689}" destId="{872B6C56-8884-494D-9CA0-4AF223A3E43A}" srcOrd="1" destOrd="0" presId="urn:microsoft.com/office/officeart/2005/8/layout/hierarchy2"/>
    <dgm:cxn modelId="{8D219AF1-B986-42D8-8E99-E180AC3CB6ED}" type="presParOf" srcId="{872B6C56-8884-494D-9CA0-4AF223A3E43A}" destId="{8B503396-1389-4717-8343-98D20B4C8100}" srcOrd="0" destOrd="0" presId="urn:microsoft.com/office/officeart/2005/8/layout/hierarchy2"/>
    <dgm:cxn modelId="{D9F19A9D-FF9F-42CF-80FB-239FB0D3864F}" type="presParOf" srcId="{872B6C56-8884-494D-9CA0-4AF223A3E43A}" destId="{3916DFE8-B6E8-407A-84D3-E896D56B5468}" srcOrd="1" destOrd="0" presId="urn:microsoft.com/office/officeart/2005/8/layout/hierarchy2"/>
    <dgm:cxn modelId="{A93A43CB-739A-478F-A6C2-8ED1FD30E255}" type="presParOf" srcId="{3916DFE8-B6E8-407A-84D3-E896D56B5468}" destId="{69B659C2-D6B0-4E14-9229-5B9E5BE0E1C4}" srcOrd="0" destOrd="0" presId="urn:microsoft.com/office/officeart/2005/8/layout/hierarchy2"/>
    <dgm:cxn modelId="{C9ACCB58-9E05-4215-8C62-0D53C0C27726}" type="presParOf" srcId="{69B659C2-D6B0-4E14-9229-5B9E5BE0E1C4}" destId="{A20D6EC2-FCD4-41E6-90C1-B9CEA9B094CB}" srcOrd="0" destOrd="0" presId="urn:microsoft.com/office/officeart/2005/8/layout/hierarchy2"/>
    <dgm:cxn modelId="{302DC9CC-F74E-4245-A7BC-AD291ACD206B}" type="presParOf" srcId="{3916DFE8-B6E8-407A-84D3-E896D56B5468}" destId="{80958B82-ACA3-4212-8F88-979E3B3D5BE9}" srcOrd="1" destOrd="0" presId="urn:microsoft.com/office/officeart/2005/8/layout/hierarchy2"/>
    <dgm:cxn modelId="{8DE0DD62-E497-4481-BF77-432E13B2D720}" type="presParOf" srcId="{80958B82-ACA3-4212-8F88-979E3B3D5BE9}" destId="{3000BD00-E74D-4C6D-8CCE-560BED714ECC}" srcOrd="0" destOrd="0" presId="urn:microsoft.com/office/officeart/2005/8/layout/hierarchy2"/>
    <dgm:cxn modelId="{DF60A6C1-E5D2-457A-96B5-9F350512BF0E}" type="presParOf" srcId="{80958B82-ACA3-4212-8F88-979E3B3D5BE9}" destId="{B7699DC7-70B0-4C67-84E7-7EA2336F3834}" srcOrd="1" destOrd="0" presId="urn:microsoft.com/office/officeart/2005/8/layout/hierarchy2"/>
    <dgm:cxn modelId="{570F6980-3944-421E-879E-C7D36CA06418}" type="presParOf" srcId="{B7699DC7-70B0-4C67-84E7-7EA2336F3834}" destId="{C4BDE378-80D4-4F9E-9E07-F492B12CB760}" srcOrd="0" destOrd="0" presId="urn:microsoft.com/office/officeart/2005/8/layout/hierarchy2"/>
    <dgm:cxn modelId="{81C29604-DF74-4D7A-97BB-9C6EFDCDCF7E}" type="presParOf" srcId="{C4BDE378-80D4-4F9E-9E07-F492B12CB760}" destId="{8F467B28-3C0D-4550-8729-13712278A99C}" srcOrd="0" destOrd="0" presId="urn:microsoft.com/office/officeart/2005/8/layout/hierarchy2"/>
    <dgm:cxn modelId="{1DA87C56-9048-4C75-98DF-D6080A184389}" type="presParOf" srcId="{B7699DC7-70B0-4C67-84E7-7EA2336F3834}" destId="{F64B2FCC-9936-4D83-A733-E2D3498A71D7}" srcOrd="1" destOrd="0" presId="urn:microsoft.com/office/officeart/2005/8/layout/hierarchy2"/>
    <dgm:cxn modelId="{EF6F6790-A32E-4FEF-9FF0-B1A2676A84EC}" type="presParOf" srcId="{F64B2FCC-9936-4D83-A733-E2D3498A71D7}" destId="{470A9A44-6C3F-40CB-AF9E-7B534F0FDDFA}" srcOrd="0" destOrd="0" presId="urn:microsoft.com/office/officeart/2005/8/layout/hierarchy2"/>
    <dgm:cxn modelId="{E6DC48DC-17B5-4768-BB0B-9582443C68E2}" type="presParOf" srcId="{F64B2FCC-9936-4D83-A733-E2D3498A71D7}" destId="{9BDF9020-F913-4D54-995A-403C1234545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BD0DFF5-E28A-40EA-B2A6-4B9824A8D87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0A22E39-FF5D-4529-9631-F84DDB49428D}">
      <dgm:prSet phldrT="[文字]"/>
      <dgm:spPr/>
      <dgm:t>
        <a:bodyPr/>
        <a:lstStyle/>
        <a:p>
          <a:r>
            <a:rPr lang="en-US" altLang="zh-TW" dirty="0"/>
            <a:t>Preprocessed Image</a:t>
          </a:r>
          <a:endParaRPr lang="zh-TW" altLang="en-US" dirty="0"/>
        </a:p>
      </dgm:t>
    </dgm:pt>
    <dgm:pt modelId="{CC11C4A2-CCD0-45C8-9659-90040EA26043}" type="par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14F61D7C-7E74-4F06-86B1-9F40EC3A2B84}" type="sib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E5CB8089-4ACC-41A8-98B9-E3CF947091C6}">
      <dgm:prSet phldrT="[文字]"/>
      <dgm:spPr>
        <a:ln>
          <a:noFill/>
        </a:ln>
      </dgm:spPr>
      <dgm:t>
        <a:bodyPr/>
        <a:lstStyle/>
        <a:p>
          <a:r>
            <a:rPr lang="en-US" altLang="zh-TW" dirty="0"/>
            <a:t>Anomalib</a:t>
          </a:r>
          <a:endParaRPr lang="zh-TW" altLang="en-US" dirty="0"/>
        </a:p>
      </dgm:t>
    </dgm:pt>
    <dgm:pt modelId="{A1FA9B53-D057-4D69-B88D-1DC4ADC0FF8D}" type="par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8FB4C747-E4AC-4A03-9121-0D1258F13F77}" type="sib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28F4E89A-76E1-455A-890B-2DF1DB2FE30A}">
      <dgm:prSet phldrT="[文字]"/>
      <dgm:spPr>
        <a:ln>
          <a:noFill/>
        </a:ln>
      </dgm:spPr>
      <dgm:t>
        <a:bodyPr/>
        <a:lstStyle/>
        <a:p>
          <a:r>
            <a:rPr lang="en-US" altLang="zh-TW" dirty="0"/>
            <a:t>HSV</a:t>
          </a:r>
          <a:endParaRPr lang="zh-TW" altLang="en-US" dirty="0"/>
        </a:p>
      </dgm:t>
    </dgm:pt>
    <dgm:pt modelId="{CF3B5B9D-6E53-43A8-AC9D-AA5B20C28648}" type="par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57FCB94C-6C00-4C75-9A94-AE415AFD70E3}" type="sib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AA43FF7D-DC4F-4C5B-8F4A-3484AFCE7B76}">
      <dgm:prSet phldrT="[文字]"/>
      <dgm:spPr/>
      <dgm:t>
        <a:bodyPr/>
        <a:lstStyle/>
        <a:p>
          <a:r>
            <a:rPr lang="en-US" altLang="zh-TW" dirty="0"/>
            <a:t>Chipping</a:t>
          </a:r>
          <a:endParaRPr lang="zh-TW" altLang="en-US" dirty="0"/>
        </a:p>
      </dgm:t>
    </dgm:pt>
    <dgm:pt modelId="{476B4482-9CE0-4ADA-9C49-DC4A3764FFC2}" type="par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8AE64789-51F3-4A6A-A0EA-06501C292AD4}" type="sib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330EECA7-D8F4-43C1-8EE1-0E2A490B0B0C}">
      <dgm:prSet phldrT="[文字]"/>
      <dgm:spPr/>
      <dgm:t>
        <a:bodyPr/>
        <a:lstStyle/>
        <a:p>
          <a:r>
            <a:rPr lang="en-US" altLang="zh-TW" dirty="0"/>
            <a:t>If YOLO Detect</a:t>
          </a:r>
          <a:endParaRPr lang="zh-TW" altLang="en-US" dirty="0"/>
        </a:p>
      </dgm:t>
    </dgm:pt>
    <dgm:pt modelId="{A72F45D1-73D8-414E-9224-F77601A53C8D}" type="par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1739E01A-3C9C-4803-A412-B8953CA653F8}" type="sib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64F5764E-1CDA-4C3A-B316-ACC239ED4187}">
      <dgm:prSet phldrT="[文字]"/>
      <dgm:spPr/>
      <dgm:t>
        <a:bodyPr/>
        <a:lstStyle/>
        <a:p>
          <a:r>
            <a:rPr lang="en-US" altLang="zh-TW" dirty="0"/>
            <a:t>Calculate size</a:t>
          </a:r>
          <a:endParaRPr lang="zh-TW" altLang="en-US" dirty="0"/>
        </a:p>
      </dgm:t>
    </dgm:pt>
    <dgm:pt modelId="{97954741-6968-4A8B-A8B9-07255A5283D1}" type="par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38AE86D0-3ED8-40B5-A2E5-C8D80C2AAAEE}" type="sib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F6B6553F-F808-46F1-A078-98F1BAF2D782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/>
            <a:t>YOLOv5</a:t>
          </a:r>
          <a:endParaRPr lang="zh-TW" altLang="en-US" dirty="0"/>
        </a:p>
      </dgm:t>
    </dgm:pt>
    <dgm:pt modelId="{5F646A6C-8ED6-49E9-AC1B-3B053C182A9A}" type="par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16BE0D93-163D-4D29-B70C-79C8AB538607}" type="sib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2C3458BE-10F5-4D27-B130-57E382736A6A}">
      <dgm:prSet phldrT="[文字]"/>
      <dgm:spPr/>
      <dgm:t>
        <a:bodyPr/>
        <a:lstStyle/>
        <a:p>
          <a:r>
            <a:rPr lang="en-US" altLang="zh-TW" dirty="0"/>
            <a:t>Spot</a:t>
          </a:r>
          <a:endParaRPr lang="zh-TW" altLang="en-US" dirty="0"/>
        </a:p>
      </dgm:t>
    </dgm:pt>
    <dgm:pt modelId="{4B73C664-AA52-4CFC-B8B1-6311CD76736D}" type="par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744EDE31-CFDB-43CA-B09F-0176B34F2854}" type="sib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3C301648-6DE3-4BE2-9BE6-F527E1544B23}">
      <dgm:prSet phldrT="[文字]"/>
      <dgm:spPr/>
      <dgm:t>
        <a:bodyPr/>
        <a:lstStyle/>
        <a:p>
          <a:r>
            <a:rPr lang="en-US" altLang="zh-TW" dirty="0"/>
            <a:t>Calculate size</a:t>
          </a:r>
          <a:endParaRPr lang="zh-TW" altLang="en-US" dirty="0"/>
        </a:p>
      </dgm:t>
    </dgm:pt>
    <dgm:pt modelId="{7B852B3B-8FA1-414C-9426-1DD7C4B9D39D}" type="par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6AFC5D38-092F-4EE6-B535-D021DDC17D86}" type="sib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3C549FFD-8EBD-42A8-A785-62C9F78C27EF}">
      <dgm:prSet phldrT="[文字]"/>
      <dgm:spPr/>
      <dgm:t>
        <a:bodyPr/>
        <a:lstStyle/>
        <a:p>
          <a:r>
            <a:rPr lang="en-US" altLang="zh-TW" dirty="0"/>
            <a:t>Crack</a:t>
          </a:r>
          <a:endParaRPr lang="zh-TW" altLang="en-US" dirty="0"/>
        </a:p>
      </dgm:t>
    </dgm:pt>
    <dgm:pt modelId="{059E2F09-458F-4240-9C42-18ADBE7E7F10}" type="par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69C6BCC6-8131-4293-9951-59584D81F042}" type="sib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20DA0FF6-9353-47EE-8D33-93EB388E12C0}">
      <dgm:prSet phldrT="[文字]"/>
      <dgm:spPr/>
      <dgm:t>
        <a:bodyPr/>
        <a:lstStyle/>
        <a:p>
          <a:r>
            <a:rPr lang="en-US" altLang="zh-TW" dirty="0"/>
            <a:t>Calculate size</a:t>
          </a:r>
          <a:endParaRPr lang="zh-TW" altLang="en-US" dirty="0"/>
        </a:p>
      </dgm:t>
    </dgm:pt>
    <dgm:pt modelId="{A1D2A158-D5FD-4FB5-8D48-06D5A198D57F}" type="par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B35A8749-982E-40FE-8A4B-64263C2D5741}" type="sib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9CF76855-A31A-4D55-8321-862A27CC9BBF}" type="pres">
      <dgm:prSet presAssocID="{0BD0DFF5-E28A-40EA-B2A6-4B9824A8D87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000144-8E44-43D5-B49F-3141A91C34C1}" type="pres">
      <dgm:prSet presAssocID="{80A22E39-FF5D-4529-9631-F84DDB49428D}" presName="root1" presStyleCnt="0"/>
      <dgm:spPr/>
    </dgm:pt>
    <dgm:pt modelId="{BFED7CA0-6597-425B-91E0-B6B619024430}" type="pres">
      <dgm:prSet presAssocID="{80A22E39-FF5D-4529-9631-F84DDB49428D}" presName="LevelOneTextNode" presStyleLbl="node0" presStyleIdx="0" presStyleCnt="1">
        <dgm:presLayoutVars>
          <dgm:chPref val="3"/>
        </dgm:presLayoutVars>
      </dgm:prSet>
      <dgm:spPr/>
    </dgm:pt>
    <dgm:pt modelId="{FEB42D75-D700-43DD-BF91-45F451D63FCF}" type="pres">
      <dgm:prSet presAssocID="{80A22E39-FF5D-4529-9631-F84DDB49428D}" presName="level2hierChild" presStyleCnt="0"/>
      <dgm:spPr/>
    </dgm:pt>
    <dgm:pt modelId="{1F439761-A227-4AAE-8E26-C9FC2ECB47EF}" type="pres">
      <dgm:prSet presAssocID="{5F646A6C-8ED6-49E9-AC1B-3B053C182A9A}" presName="conn2-1" presStyleLbl="parChTrans1D2" presStyleIdx="0" presStyleCnt="2"/>
      <dgm:spPr/>
    </dgm:pt>
    <dgm:pt modelId="{8A6E682B-8B65-484E-9668-74196C01C0D1}" type="pres">
      <dgm:prSet presAssocID="{5F646A6C-8ED6-49E9-AC1B-3B053C182A9A}" presName="connTx" presStyleLbl="parChTrans1D2" presStyleIdx="0" presStyleCnt="2"/>
      <dgm:spPr/>
    </dgm:pt>
    <dgm:pt modelId="{96011C02-C447-4F90-B8D7-4D569BD7A4BF}" type="pres">
      <dgm:prSet presAssocID="{F6B6553F-F808-46F1-A078-98F1BAF2D782}" presName="root2" presStyleCnt="0"/>
      <dgm:spPr/>
    </dgm:pt>
    <dgm:pt modelId="{0E124AB0-9D50-4FE4-89BE-7AA8E369359B}" type="pres">
      <dgm:prSet presAssocID="{F6B6553F-F808-46F1-A078-98F1BAF2D782}" presName="LevelTwoTextNode" presStyleLbl="node2" presStyleIdx="0" presStyleCnt="2">
        <dgm:presLayoutVars>
          <dgm:chPref val="3"/>
        </dgm:presLayoutVars>
      </dgm:prSet>
      <dgm:spPr/>
    </dgm:pt>
    <dgm:pt modelId="{1EFD9315-5D8A-493A-87E0-662843AFAC1A}" type="pres">
      <dgm:prSet presAssocID="{F6B6553F-F808-46F1-A078-98F1BAF2D782}" presName="level3hierChild" presStyleCnt="0"/>
      <dgm:spPr/>
    </dgm:pt>
    <dgm:pt modelId="{5A2AAF4E-574E-494A-B156-67BD72F0E391}" type="pres">
      <dgm:prSet presAssocID="{4B73C664-AA52-4CFC-B8B1-6311CD76736D}" presName="conn2-1" presStyleLbl="parChTrans1D3" presStyleIdx="0" presStyleCnt="3"/>
      <dgm:spPr/>
    </dgm:pt>
    <dgm:pt modelId="{BA35ECD4-1C47-4A9C-AD06-5F3D9F594C37}" type="pres">
      <dgm:prSet presAssocID="{4B73C664-AA52-4CFC-B8B1-6311CD76736D}" presName="connTx" presStyleLbl="parChTrans1D3" presStyleIdx="0" presStyleCnt="3"/>
      <dgm:spPr/>
    </dgm:pt>
    <dgm:pt modelId="{84FCFD62-CB89-42A6-81A8-565149A3656D}" type="pres">
      <dgm:prSet presAssocID="{2C3458BE-10F5-4D27-B130-57E382736A6A}" presName="root2" presStyleCnt="0"/>
      <dgm:spPr/>
    </dgm:pt>
    <dgm:pt modelId="{2C0AD9F6-B520-4C9B-AFBF-C48A6FB69D4F}" type="pres">
      <dgm:prSet presAssocID="{2C3458BE-10F5-4D27-B130-57E382736A6A}" presName="LevelTwoTextNode" presStyleLbl="node3" presStyleIdx="0" presStyleCnt="3">
        <dgm:presLayoutVars>
          <dgm:chPref val="3"/>
        </dgm:presLayoutVars>
      </dgm:prSet>
      <dgm:spPr/>
    </dgm:pt>
    <dgm:pt modelId="{35BACD4B-88C1-4A77-ABA6-19A138767890}" type="pres">
      <dgm:prSet presAssocID="{2C3458BE-10F5-4D27-B130-57E382736A6A}" presName="level3hierChild" presStyleCnt="0"/>
      <dgm:spPr/>
    </dgm:pt>
    <dgm:pt modelId="{431DE124-AF0B-4D02-8B23-47A65FBF1DF6}" type="pres">
      <dgm:prSet presAssocID="{7B852B3B-8FA1-414C-9426-1DD7C4B9D39D}" presName="conn2-1" presStyleLbl="parChTrans1D4" presStyleIdx="0" presStyleCnt="5"/>
      <dgm:spPr/>
    </dgm:pt>
    <dgm:pt modelId="{569F3D20-4BEA-46F5-9D25-12F1DC42455E}" type="pres">
      <dgm:prSet presAssocID="{7B852B3B-8FA1-414C-9426-1DD7C4B9D39D}" presName="connTx" presStyleLbl="parChTrans1D4" presStyleIdx="0" presStyleCnt="5"/>
      <dgm:spPr/>
    </dgm:pt>
    <dgm:pt modelId="{C1F68060-B272-461E-AACE-75310A2798D3}" type="pres">
      <dgm:prSet presAssocID="{3C301648-6DE3-4BE2-9BE6-F527E1544B23}" presName="root2" presStyleCnt="0"/>
      <dgm:spPr/>
    </dgm:pt>
    <dgm:pt modelId="{F572CFC8-39C4-405C-8A6A-DB7B448ACC2F}" type="pres">
      <dgm:prSet presAssocID="{3C301648-6DE3-4BE2-9BE6-F527E1544B23}" presName="LevelTwoTextNode" presStyleLbl="node4" presStyleIdx="0" presStyleCnt="5">
        <dgm:presLayoutVars>
          <dgm:chPref val="3"/>
        </dgm:presLayoutVars>
      </dgm:prSet>
      <dgm:spPr/>
    </dgm:pt>
    <dgm:pt modelId="{09E1985A-F4C3-428A-A715-9BBD7ED26864}" type="pres">
      <dgm:prSet presAssocID="{3C301648-6DE3-4BE2-9BE6-F527E1544B23}" presName="level3hierChild" presStyleCnt="0"/>
      <dgm:spPr/>
    </dgm:pt>
    <dgm:pt modelId="{1ED0B865-0E00-4B67-877D-A379E82BFCEA}" type="pres">
      <dgm:prSet presAssocID="{059E2F09-458F-4240-9C42-18ADBE7E7F10}" presName="conn2-1" presStyleLbl="parChTrans1D3" presStyleIdx="1" presStyleCnt="3"/>
      <dgm:spPr/>
    </dgm:pt>
    <dgm:pt modelId="{4C875957-3EB4-4A23-9A9F-E72D88B13459}" type="pres">
      <dgm:prSet presAssocID="{059E2F09-458F-4240-9C42-18ADBE7E7F10}" presName="connTx" presStyleLbl="parChTrans1D3" presStyleIdx="1" presStyleCnt="3"/>
      <dgm:spPr/>
    </dgm:pt>
    <dgm:pt modelId="{3BC6023C-9CF0-4E42-98E3-C6CFC988F1D7}" type="pres">
      <dgm:prSet presAssocID="{3C549FFD-8EBD-42A8-A785-62C9F78C27EF}" presName="root2" presStyleCnt="0"/>
      <dgm:spPr/>
    </dgm:pt>
    <dgm:pt modelId="{B3E2B59A-EC53-41B4-9B21-8648D2EEDA76}" type="pres">
      <dgm:prSet presAssocID="{3C549FFD-8EBD-42A8-A785-62C9F78C27EF}" presName="LevelTwoTextNode" presStyleLbl="node3" presStyleIdx="1" presStyleCnt="3">
        <dgm:presLayoutVars>
          <dgm:chPref val="3"/>
        </dgm:presLayoutVars>
      </dgm:prSet>
      <dgm:spPr/>
    </dgm:pt>
    <dgm:pt modelId="{4B27D1DB-92AE-4EF9-8B2B-E3E8ADF31A0B}" type="pres">
      <dgm:prSet presAssocID="{3C549FFD-8EBD-42A8-A785-62C9F78C27EF}" presName="level3hierChild" presStyleCnt="0"/>
      <dgm:spPr/>
    </dgm:pt>
    <dgm:pt modelId="{97AE436E-D9EA-4B7F-96B9-BCDFBA09A336}" type="pres">
      <dgm:prSet presAssocID="{A1D2A158-D5FD-4FB5-8D48-06D5A198D57F}" presName="conn2-1" presStyleLbl="parChTrans1D4" presStyleIdx="1" presStyleCnt="5"/>
      <dgm:spPr/>
    </dgm:pt>
    <dgm:pt modelId="{EFDE9789-63B9-4739-99A2-D6B8DE4B2A2A}" type="pres">
      <dgm:prSet presAssocID="{A1D2A158-D5FD-4FB5-8D48-06D5A198D57F}" presName="connTx" presStyleLbl="parChTrans1D4" presStyleIdx="1" presStyleCnt="5"/>
      <dgm:spPr/>
    </dgm:pt>
    <dgm:pt modelId="{AB9E32C8-212C-4108-A2AA-68FD5EA0C03F}" type="pres">
      <dgm:prSet presAssocID="{20DA0FF6-9353-47EE-8D33-93EB388E12C0}" presName="root2" presStyleCnt="0"/>
      <dgm:spPr/>
    </dgm:pt>
    <dgm:pt modelId="{FF3834CF-2F97-4DB6-BEF7-88AB4AB936EA}" type="pres">
      <dgm:prSet presAssocID="{20DA0FF6-9353-47EE-8D33-93EB388E12C0}" presName="LevelTwoTextNode" presStyleLbl="node4" presStyleIdx="1" presStyleCnt="5">
        <dgm:presLayoutVars>
          <dgm:chPref val="3"/>
        </dgm:presLayoutVars>
      </dgm:prSet>
      <dgm:spPr/>
    </dgm:pt>
    <dgm:pt modelId="{BE28B295-4103-45EE-913D-3BC79BF9DB2A}" type="pres">
      <dgm:prSet presAssocID="{20DA0FF6-9353-47EE-8D33-93EB388E12C0}" presName="level3hierChild" presStyleCnt="0"/>
      <dgm:spPr/>
    </dgm:pt>
    <dgm:pt modelId="{9EC5163A-5D51-4FA2-A7E6-7756CF30543A}" type="pres">
      <dgm:prSet presAssocID="{A1FA9B53-D057-4D69-B88D-1DC4ADC0FF8D}" presName="conn2-1" presStyleLbl="parChTrans1D2" presStyleIdx="1" presStyleCnt="2"/>
      <dgm:spPr/>
    </dgm:pt>
    <dgm:pt modelId="{A404280B-B377-427E-8FF7-9007AFDCF228}" type="pres">
      <dgm:prSet presAssocID="{A1FA9B53-D057-4D69-B88D-1DC4ADC0FF8D}" presName="connTx" presStyleLbl="parChTrans1D2" presStyleIdx="1" presStyleCnt="2"/>
      <dgm:spPr/>
    </dgm:pt>
    <dgm:pt modelId="{66A29386-0877-4ACC-AEAE-A95DAFF3A606}" type="pres">
      <dgm:prSet presAssocID="{E5CB8089-4ACC-41A8-98B9-E3CF947091C6}" presName="root2" presStyleCnt="0"/>
      <dgm:spPr/>
    </dgm:pt>
    <dgm:pt modelId="{796FA4FE-03BC-4847-A604-7F122BBEEFB6}" type="pres">
      <dgm:prSet presAssocID="{E5CB8089-4ACC-41A8-98B9-E3CF947091C6}" presName="LevelTwoTextNode" presStyleLbl="node2" presStyleIdx="1" presStyleCnt="2">
        <dgm:presLayoutVars>
          <dgm:chPref val="3"/>
        </dgm:presLayoutVars>
      </dgm:prSet>
      <dgm:spPr/>
    </dgm:pt>
    <dgm:pt modelId="{5214F768-DF0B-4537-BEA3-BC0C604FC891}" type="pres">
      <dgm:prSet presAssocID="{E5CB8089-4ACC-41A8-98B9-E3CF947091C6}" presName="level3hierChild" presStyleCnt="0"/>
      <dgm:spPr/>
    </dgm:pt>
    <dgm:pt modelId="{F4B56C47-820F-4B90-834E-FD4FA5249A59}" type="pres">
      <dgm:prSet presAssocID="{CF3B5B9D-6E53-43A8-AC9D-AA5B20C28648}" presName="conn2-1" presStyleLbl="parChTrans1D3" presStyleIdx="2" presStyleCnt="3"/>
      <dgm:spPr/>
    </dgm:pt>
    <dgm:pt modelId="{1CA0FBCC-610D-4E5F-BB01-EE0898047C2D}" type="pres">
      <dgm:prSet presAssocID="{CF3B5B9D-6E53-43A8-AC9D-AA5B20C28648}" presName="connTx" presStyleLbl="parChTrans1D3" presStyleIdx="2" presStyleCnt="3"/>
      <dgm:spPr/>
    </dgm:pt>
    <dgm:pt modelId="{A5502713-84DC-4719-962B-ED2D524EC424}" type="pres">
      <dgm:prSet presAssocID="{28F4E89A-76E1-455A-890B-2DF1DB2FE30A}" presName="root2" presStyleCnt="0"/>
      <dgm:spPr/>
    </dgm:pt>
    <dgm:pt modelId="{456478E6-C83D-4FDE-B3B9-EC36D69A4E96}" type="pres">
      <dgm:prSet presAssocID="{28F4E89A-76E1-455A-890B-2DF1DB2FE30A}" presName="LevelTwoTextNode" presStyleLbl="node3" presStyleIdx="2" presStyleCnt="3">
        <dgm:presLayoutVars>
          <dgm:chPref val="3"/>
        </dgm:presLayoutVars>
      </dgm:prSet>
      <dgm:spPr/>
    </dgm:pt>
    <dgm:pt modelId="{40048DB2-C7F5-46DC-8727-47579620A689}" type="pres">
      <dgm:prSet presAssocID="{28F4E89A-76E1-455A-890B-2DF1DB2FE30A}" presName="level3hierChild" presStyleCnt="0"/>
      <dgm:spPr/>
    </dgm:pt>
    <dgm:pt modelId="{AF6DAE96-BBBB-4453-8BF7-D7A802010EAC}" type="pres">
      <dgm:prSet presAssocID="{A72F45D1-73D8-414E-9224-F77601A53C8D}" presName="conn2-1" presStyleLbl="parChTrans1D4" presStyleIdx="2" presStyleCnt="5"/>
      <dgm:spPr/>
    </dgm:pt>
    <dgm:pt modelId="{62CA6344-30EF-4EFC-8218-7E1755D45927}" type="pres">
      <dgm:prSet presAssocID="{A72F45D1-73D8-414E-9224-F77601A53C8D}" presName="connTx" presStyleLbl="parChTrans1D4" presStyleIdx="2" presStyleCnt="5"/>
      <dgm:spPr/>
    </dgm:pt>
    <dgm:pt modelId="{872B6C56-8884-494D-9CA0-4AF223A3E43A}" type="pres">
      <dgm:prSet presAssocID="{330EECA7-D8F4-43C1-8EE1-0E2A490B0B0C}" presName="root2" presStyleCnt="0"/>
      <dgm:spPr/>
    </dgm:pt>
    <dgm:pt modelId="{8B503396-1389-4717-8343-98D20B4C8100}" type="pres">
      <dgm:prSet presAssocID="{330EECA7-D8F4-43C1-8EE1-0E2A490B0B0C}" presName="LevelTwoTextNode" presStyleLbl="node4" presStyleIdx="2" presStyleCnt="5">
        <dgm:presLayoutVars>
          <dgm:chPref val="3"/>
        </dgm:presLayoutVars>
      </dgm:prSet>
      <dgm:spPr/>
    </dgm:pt>
    <dgm:pt modelId="{3916DFE8-B6E8-407A-84D3-E896D56B5468}" type="pres">
      <dgm:prSet presAssocID="{330EECA7-D8F4-43C1-8EE1-0E2A490B0B0C}" presName="level3hierChild" presStyleCnt="0"/>
      <dgm:spPr/>
    </dgm:pt>
    <dgm:pt modelId="{69B659C2-D6B0-4E14-9229-5B9E5BE0E1C4}" type="pres">
      <dgm:prSet presAssocID="{476B4482-9CE0-4ADA-9C49-DC4A3764FFC2}" presName="conn2-1" presStyleLbl="parChTrans1D4" presStyleIdx="3" presStyleCnt="5"/>
      <dgm:spPr/>
    </dgm:pt>
    <dgm:pt modelId="{A20D6EC2-FCD4-41E6-90C1-B9CEA9B094CB}" type="pres">
      <dgm:prSet presAssocID="{476B4482-9CE0-4ADA-9C49-DC4A3764FFC2}" presName="connTx" presStyleLbl="parChTrans1D4" presStyleIdx="3" presStyleCnt="5"/>
      <dgm:spPr/>
    </dgm:pt>
    <dgm:pt modelId="{80958B82-ACA3-4212-8F88-979E3B3D5BE9}" type="pres">
      <dgm:prSet presAssocID="{AA43FF7D-DC4F-4C5B-8F4A-3484AFCE7B76}" presName="root2" presStyleCnt="0"/>
      <dgm:spPr/>
    </dgm:pt>
    <dgm:pt modelId="{3000BD00-E74D-4C6D-8CCE-560BED714ECC}" type="pres">
      <dgm:prSet presAssocID="{AA43FF7D-DC4F-4C5B-8F4A-3484AFCE7B76}" presName="LevelTwoTextNode" presStyleLbl="node4" presStyleIdx="3" presStyleCnt="5">
        <dgm:presLayoutVars>
          <dgm:chPref val="3"/>
        </dgm:presLayoutVars>
      </dgm:prSet>
      <dgm:spPr/>
    </dgm:pt>
    <dgm:pt modelId="{B7699DC7-70B0-4C67-84E7-7EA2336F3834}" type="pres">
      <dgm:prSet presAssocID="{AA43FF7D-DC4F-4C5B-8F4A-3484AFCE7B76}" presName="level3hierChild" presStyleCnt="0"/>
      <dgm:spPr/>
    </dgm:pt>
    <dgm:pt modelId="{C4BDE378-80D4-4F9E-9E07-F492B12CB760}" type="pres">
      <dgm:prSet presAssocID="{97954741-6968-4A8B-A8B9-07255A5283D1}" presName="conn2-1" presStyleLbl="parChTrans1D4" presStyleIdx="4" presStyleCnt="5"/>
      <dgm:spPr/>
    </dgm:pt>
    <dgm:pt modelId="{8F467B28-3C0D-4550-8729-13712278A99C}" type="pres">
      <dgm:prSet presAssocID="{97954741-6968-4A8B-A8B9-07255A5283D1}" presName="connTx" presStyleLbl="parChTrans1D4" presStyleIdx="4" presStyleCnt="5"/>
      <dgm:spPr/>
    </dgm:pt>
    <dgm:pt modelId="{F64B2FCC-9936-4D83-A733-E2D3498A71D7}" type="pres">
      <dgm:prSet presAssocID="{64F5764E-1CDA-4C3A-B316-ACC239ED4187}" presName="root2" presStyleCnt="0"/>
      <dgm:spPr/>
    </dgm:pt>
    <dgm:pt modelId="{470A9A44-6C3F-40CB-AF9E-7B534F0FDDFA}" type="pres">
      <dgm:prSet presAssocID="{64F5764E-1CDA-4C3A-B316-ACC239ED4187}" presName="LevelTwoTextNode" presStyleLbl="node4" presStyleIdx="4" presStyleCnt="5">
        <dgm:presLayoutVars>
          <dgm:chPref val="3"/>
        </dgm:presLayoutVars>
      </dgm:prSet>
      <dgm:spPr/>
    </dgm:pt>
    <dgm:pt modelId="{9BDF9020-F913-4D54-995A-403C1234545B}" type="pres">
      <dgm:prSet presAssocID="{64F5764E-1CDA-4C3A-B316-ACC239ED4187}" presName="level3hierChild" presStyleCnt="0"/>
      <dgm:spPr/>
    </dgm:pt>
  </dgm:ptLst>
  <dgm:cxnLst>
    <dgm:cxn modelId="{8B45C206-A695-438C-88B6-8F334BA10606}" type="presOf" srcId="{97954741-6968-4A8B-A8B9-07255A5283D1}" destId="{C4BDE378-80D4-4F9E-9E07-F492B12CB760}" srcOrd="0" destOrd="0" presId="urn:microsoft.com/office/officeart/2005/8/layout/hierarchy2"/>
    <dgm:cxn modelId="{3620D10C-A98C-4CD4-B33D-14D3CD56B794}" type="presOf" srcId="{7B852B3B-8FA1-414C-9426-1DD7C4B9D39D}" destId="{569F3D20-4BEA-46F5-9D25-12F1DC42455E}" srcOrd="1" destOrd="0" presId="urn:microsoft.com/office/officeart/2005/8/layout/hierarchy2"/>
    <dgm:cxn modelId="{AFBBE40D-25A5-4A12-BAA9-E84DB9AB6088}" type="presOf" srcId="{A1D2A158-D5FD-4FB5-8D48-06D5A198D57F}" destId="{97AE436E-D9EA-4B7F-96B9-BCDFBA09A336}" srcOrd="0" destOrd="0" presId="urn:microsoft.com/office/officeart/2005/8/layout/hierarchy2"/>
    <dgm:cxn modelId="{E1471F0E-D5FB-4FE4-AB9E-243B012F4F62}" type="presOf" srcId="{A1D2A158-D5FD-4FB5-8D48-06D5A198D57F}" destId="{EFDE9789-63B9-4739-99A2-D6B8DE4B2A2A}" srcOrd="1" destOrd="0" presId="urn:microsoft.com/office/officeart/2005/8/layout/hierarchy2"/>
    <dgm:cxn modelId="{63657F0E-B444-436F-88BA-8428C1502F57}" type="presOf" srcId="{A72F45D1-73D8-414E-9224-F77601A53C8D}" destId="{62CA6344-30EF-4EFC-8218-7E1755D45927}" srcOrd="1" destOrd="0" presId="urn:microsoft.com/office/officeart/2005/8/layout/hierarchy2"/>
    <dgm:cxn modelId="{4C4BBF12-D67C-494B-A326-584FE291535B}" type="presOf" srcId="{3C301648-6DE3-4BE2-9BE6-F527E1544B23}" destId="{F572CFC8-39C4-405C-8A6A-DB7B448ACC2F}" srcOrd="0" destOrd="0" presId="urn:microsoft.com/office/officeart/2005/8/layout/hierarchy2"/>
    <dgm:cxn modelId="{7E501519-7FA0-4D86-A11C-766BA8A9E9CD}" srcId="{2C3458BE-10F5-4D27-B130-57E382736A6A}" destId="{3C301648-6DE3-4BE2-9BE6-F527E1544B23}" srcOrd="0" destOrd="0" parTransId="{7B852B3B-8FA1-414C-9426-1DD7C4B9D39D}" sibTransId="{6AFC5D38-092F-4EE6-B535-D021DDC17D86}"/>
    <dgm:cxn modelId="{1E3B0529-32E1-4321-8351-49C343A98DC7}" type="presOf" srcId="{A1FA9B53-D057-4D69-B88D-1DC4ADC0FF8D}" destId="{9EC5163A-5D51-4FA2-A7E6-7756CF30543A}" srcOrd="0" destOrd="0" presId="urn:microsoft.com/office/officeart/2005/8/layout/hierarchy2"/>
    <dgm:cxn modelId="{FE3D6837-31F8-4C69-85B4-EFCAA616425F}" type="presOf" srcId="{2C3458BE-10F5-4D27-B130-57E382736A6A}" destId="{2C0AD9F6-B520-4C9B-AFBF-C48A6FB69D4F}" srcOrd="0" destOrd="0" presId="urn:microsoft.com/office/officeart/2005/8/layout/hierarchy2"/>
    <dgm:cxn modelId="{65BEAD38-8D77-4552-B859-B76A98E8CD41}" type="presOf" srcId="{A1FA9B53-D057-4D69-B88D-1DC4ADC0FF8D}" destId="{A404280B-B377-427E-8FF7-9007AFDCF228}" srcOrd="1" destOrd="0" presId="urn:microsoft.com/office/officeart/2005/8/layout/hierarchy2"/>
    <dgm:cxn modelId="{F2D4FB3B-876D-486E-B71B-78FEA77BB4A4}" type="presOf" srcId="{A72F45D1-73D8-414E-9224-F77601A53C8D}" destId="{AF6DAE96-BBBB-4453-8BF7-D7A802010EAC}" srcOrd="0" destOrd="0" presId="urn:microsoft.com/office/officeart/2005/8/layout/hierarchy2"/>
    <dgm:cxn modelId="{78331E3C-33B1-455D-8B5E-4D72266CD468}" type="presOf" srcId="{64F5764E-1CDA-4C3A-B316-ACC239ED4187}" destId="{470A9A44-6C3F-40CB-AF9E-7B534F0FDDFA}" srcOrd="0" destOrd="0" presId="urn:microsoft.com/office/officeart/2005/8/layout/hierarchy2"/>
    <dgm:cxn modelId="{7E15E63E-CB7C-447D-BE22-705C25EC869F}" type="presOf" srcId="{3C549FFD-8EBD-42A8-A785-62C9F78C27EF}" destId="{B3E2B59A-EC53-41B4-9B21-8648D2EEDA76}" srcOrd="0" destOrd="0" presId="urn:microsoft.com/office/officeart/2005/8/layout/hierarchy2"/>
    <dgm:cxn modelId="{9064DE5F-31CE-4AC5-9E3D-CDC6FA921048}" type="presOf" srcId="{7B852B3B-8FA1-414C-9426-1DD7C4B9D39D}" destId="{431DE124-AF0B-4D02-8B23-47A65FBF1DF6}" srcOrd="0" destOrd="0" presId="urn:microsoft.com/office/officeart/2005/8/layout/hierarchy2"/>
    <dgm:cxn modelId="{E1377D61-DF2B-49C6-99F7-7487DF78460A}" type="presOf" srcId="{E5CB8089-4ACC-41A8-98B9-E3CF947091C6}" destId="{796FA4FE-03BC-4847-A604-7F122BBEEFB6}" srcOrd="0" destOrd="0" presId="urn:microsoft.com/office/officeart/2005/8/layout/hierarchy2"/>
    <dgm:cxn modelId="{42CE7E64-E71D-48AA-B023-8E4A0AD0AFBB}" type="presOf" srcId="{476B4482-9CE0-4ADA-9C49-DC4A3764FFC2}" destId="{A20D6EC2-FCD4-41E6-90C1-B9CEA9B094CB}" srcOrd="1" destOrd="0" presId="urn:microsoft.com/office/officeart/2005/8/layout/hierarchy2"/>
    <dgm:cxn modelId="{8C432668-32BD-4195-8F80-87100CFD2DA7}" type="presOf" srcId="{F6B6553F-F808-46F1-A078-98F1BAF2D782}" destId="{0E124AB0-9D50-4FE4-89BE-7AA8E369359B}" srcOrd="0" destOrd="0" presId="urn:microsoft.com/office/officeart/2005/8/layout/hierarchy2"/>
    <dgm:cxn modelId="{730D2C4B-933B-487C-B0B7-750FC04A8448}" type="presOf" srcId="{CF3B5B9D-6E53-43A8-AC9D-AA5B20C28648}" destId="{F4B56C47-820F-4B90-834E-FD4FA5249A59}" srcOrd="0" destOrd="0" presId="urn:microsoft.com/office/officeart/2005/8/layout/hierarchy2"/>
    <dgm:cxn modelId="{A6E3524C-5672-4436-B4DD-035C90B65700}" srcId="{F6B6553F-F808-46F1-A078-98F1BAF2D782}" destId="{3C549FFD-8EBD-42A8-A785-62C9F78C27EF}" srcOrd="1" destOrd="0" parTransId="{059E2F09-458F-4240-9C42-18ADBE7E7F10}" sibTransId="{69C6BCC6-8131-4293-9951-59584D81F042}"/>
    <dgm:cxn modelId="{DCBEFB6D-92ED-4603-A555-9E3D61FE2B72}" srcId="{E5CB8089-4ACC-41A8-98B9-E3CF947091C6}" destId="{28F4E89A-76E1-455A-890B-2DF1DB2FE30A}" srcOrd="0" destOrd="0" parTransId="{CF3B5B9D-6E53-43A8-AC9D-AA5B20C28648}" sibTransId="{57FCB94C-6C00-4C75-9A94-AE415AFD70E3}"/>
    <dgm:cxn modelId="{80D6B652-BEA1-41AC-88B8-D2D5BD4DCA27}" type="presOf" srcId="{80A22E39-FF5D-4529-9631-F84DDB49428D}" destId="{BFED7CA0-6597-425B-91E0-B6B619024430}" srcOrd="0" destOrd="0" presId="urn:microsoft.com/office/officeart/2005/8/layout/hierarchy2"/>
    <dgm:cxn modelId="{1D0FBC56-89E1-4B95-AE0D-98E76A9080FA}" type="presOf" srcId="{5F646A6C-8ED6-49E9-AC1B-3B053C182A9A}" destId="{1F439761-A227-4AAE-8E26-C9FC2ECB47EF}" srcOrd="0" destOrd="0" presId="urn:microsoft.com/office/officeart/2005/8/layout/hierarchy2"/>
    <dgm:cxn modelId="{A1B73479-CDB4-4C42-AB2E-913ADA3C6A47}" type="presOf" srcId="{AA43FF7D-DC4F-4C5B-8F4A-3484AFCE7B76}" destId="{3000BD00-E74D-4C6D-8CCE-560BED714ECC}" srcOrd="0" destOrd="0" presId="urn:microsoft.com/office/officeart/2005/8/layout/hierarchy2"/>
    <dgm:cxn modelId="{50B8AE7A-4ECA-4A03-8F54-F083F2ECFE9A}" type="presOf" srcId="{4B73C664-AA52-4CFC-B8B1-6311CD76736D}" destId="{5A2AAF4E-574E-494A-B156-67BD72F0E391}" srcOrd="0" destOrd="0" presId="urn:microsoft.com/office/officeart/2005/8/layout/hierarchy2"/>
    <dgm:cxn modelId="{7133B08C-381A-4C73-840F-377EF7B04932}" type="presOf" srcId="{476B4482-9CE0-4ADA-9C49-DC4A3764FFC2}" destId="{69B659C2-D6B0-4E14-9229-5B9E5BE0E1C4}" srcOrd="0" destOrd="0" presId="urn:microsoft.com/office/officeart/2005/8/layout/hierarchy2"/>
    <dgm:cxn modelId="{059D8FA3-532C-4676-8EFD-52960F9936F9}" type="presOf" srcId="{059E2F09-458F-4240-9C42-18ADBE7E7F10}" destId="{1ED0B865-0E00-4B67-877D-A379E82BFCEA}" srcOrd="0" destOrd="0" presId="urn:microsoft.com/office/officeart/2005/8/layout/hierarchy2"/>
    <dgm:cxn modelId="{3AAE79A9-C097-4BDA-8F25-D2927FE574B3}" type="presOf" srcId="{330EECA7-D8F4-43C1-8EE1-0E2A490B0B0C}" destId="{8B503396-1389-4717-8343-98D20B4C8100}" srcOrd="0" destOrd="0" presId="urn:microsoft.com/office/officeart/2005/8/layout/hierarchy2"/>
    <dgm:cxn modelId="{88048CA9-E2C2-4A76-9D7E-BB113A5BD2E2}" type="presOf" srcId="{0BD0DFF5-E28A-40EA-B2A6-4B9824A8D870}" destId="{9CF76855-A31A-4D55-8321-862A27CC9BBF}" srcOrd="0" destOrd="0" presId="urn:microsoft.com/office/officeart/2005/8/layout/hierarchy2"/>
    <dgm:cxn modelId="{539A1BB6-DB7B-4F72-99FE-772BF8303CB9}" srcId="{80A22E39-FF5D-4529-9631-F84DDB49428D}" destId="{E5CB8089-4ACC-41A8-98B9-E3CF947091C6}" srcOrd="1" destOrd="0" parTransId="{A1FA9B53-D057-4D69-B88D-1DC4ADC0FF8D}" sibTransId="{8FB4C747-E4AC-4A03-9121-0D1258F13F77}"/>
    <dgm:cxn modelId="{838E14BA-FBD6-4B7A-8A8A-C9E63487D2CF}" type="presOf" srcId="{059E2F09-458F-4240-9C42-18ADBE7E7F10}" destId="{4C875957-3EB4-4A23-9A9F-E72D88B13459}" srcOrd="1" destOrd="0" presId="urn:microsoft.com/office/officeart/2005/8/layout/hierarchy2"/>
    <dgm:cxn modelId="{68A38ABB-89FE-4F69-AF7F-DED5D61840F0}" srcId="{28F4E89A-76E1-455A-890B-2DF1DB2FE30A}" destId="{330EECA7-D8F4-43C1-8EE1-0E2A490B0B0C}" srcOrd="0" destOrd="0" parTransId="{A72F45D1-73D8-414E-9224-F77601A53C8D}" sibTransId="{1739E01A-3C9C-4803-A412-B8953CA653F8}"/>
    <dgm:cxn modelId="{A33A36BC-8C6C-4AC5-A794-0EBBE05D39E5}" srcId="{80A22E39-FF5D-4529-9631-F84DDB49428D}" destId="{F6B6553F-F808-46F1-A078-98F1BAF2D782}" srcOrd="0" destOrd="0" parTransId="{5F646A6C-8ED6-49E9-AC1B-3B053C182A9A}" sibTransId="{16BE0D93-163D-4D29-B70C-79C8AB538607}"/>
    <dgm:cxn modelId="{0AA46BBE-12E0-4787-A115-A6DFDE624BCD}" srcId="{0BD0DFF5-E28A-40EA-B2A6-4B9824A8D870}" destId="{80A22E39-FF5D-4529-9631-F84DDB49428D}" srcOrd="0" destOrd="0" parTransId="{CC11C4A2-CCD0-45C8-9659-90040EA26043}" sibTransId="{14F61D7C-7E74-4F06-86B1-9F40EC3A2B84}"/>
    <dgm:cxn modelId="{F45ED8CD-7962-4B5D-A219-8733938AA238}" srcId="{F6B6553F-F808-46F1-A078-98F1BAF2D782}" destId="{2C3458BE-10F5-4D27-B130-57E382736A6A}" srcOrd="0" destOrd="0" parTransId="{4B73C664-AA52-4CFC-B8B1-6311CD76736D}" sibTransId="{744EDE31-CFDB-43CA-B09F-0176B34F2854}"/>
    <dgm:cxn modelId="{031E1DCE-00F2-46D5-9FA7-ED9B981928D4}" srcId="{330EECA7-D8F4-43C1-8EE1-0E2A490B0B0C}" destId="{AA43FF7D-DC4F-4C5B-8F4A-3484AFCE7B76}" srcOrd="0" destOrd="0" parTransId="{476B4482-9CE0-4ADA-9C49-DC4A3764FFC2}" sibTransId="{8AE64789-51F3-4A6A-A0EA-06501C292AD4}"/>
    <dgm:cxn modelId="{3B806ED7-739B-417F-97A9-3EB4563AFEFD}" srcId="{AA43FF7D-DC4F-4C5B-8F4A-3484AFCE7B76}" destId="{64F5764E-1CDA-4C3A-B316-ACC239ED4187}" srcOrd="0" destOrd="0" parTransId="{97954741-6968-4A8B-A8B9-07255A5283D1}" sibTransId="{38AE86D0-3ED8-40B5-A2E5-C8D80C2AAAEE}"/>
    <dgm:cxn modelId="{D94B5DD8-BB3C-4811-9933-DC9AE8C952CA}" type="presOf" srcId="{97954741-6968-4A8B-A8B9-07255A5283D1}" destId="{8F467B28-3C0D-4550-8729-13712278A99C}" srcOrd="1" destOrd="0" presId="urn:microsoft.com/office/officeart/2005/8/layout/hierarchy2"/>
    <dgm:cxn modelId="{C41D42E1-8060-40E7-8247-41B4ABBDAEBA}" type="presOf" srcId="{5F646A6C-8ED6-49E9-AC1B-3B053C182A9A}" destId="{8A6E682B-8B65-484E-9668-74196C01C0D1}" srcOrd="1" destOrd="0" presId="urn:microsoft.com/office/officeart/2005/8/layout/hierarchy2"/>
    <dgm:cxn modelId="{5597A6EA-A03F-4233-B455-5E6B271DA071}" type="presOf" srcId="{20DA0FF6-9353-47EE-8D33-93EB388E12C0}" destId="{FF3834CF-2F97-4DB6-BEF7-88AB4AB936EA}" srcOrd="0" destOrd="0" presId="urn:microsoft.com/office/officeart/2005/8/layout/hierarchy2"/>
    <dgm:cxn modelId="{CFE016EB-3149-444C-BFE6-A8E3C9F9F80B}" type="presOf" srcId="{28F4E89A-76E1-455A-890B-2DF1DB2FE30A}" destId="{456478E6-C83D-4FDE-B3B9-EC36D69A4E96}" srcOrd="0" destOrd="0" presId="urn:microsoft.com/office/officeart/2005/8/layout/hierarchy2"/>
    <dgm:cxn modelId="{B294EAEE-D3EB-4D12-AD4C-43B7D46AD0D5}" type="presOf" srcId="{4B73C664-AA52-4CFC-B8B1-6311CD76736D}" destId="{BA35ECD4-1C47-4A9C-AD06-5F3D9F594C37}" srcOrd="1" destOrd="0" presId="urn:microsoft.com/office/officeart/2005/8/layout/hierarchy2"/>
    <dgm:cxn modelId="{12BDF3F2-20CB-4833-8DCF-A117F8ACF5D3}" srcId="{3C549FFD-8EBD-42A8-A785-62C9F78C27EF}" destId="{20DA0FF6-9353-47EE-8D33-93EB388E12C0}" srcOrd="0" destOrd="0" parTransId="{A1D2A158-D5FD-4FB5-8D48-06D5A198D57F}" sibTransId="{B35A8749-982E-40FE-8A4B-64263C2D5741}"/>
    <dgm:cxn modelId="{3E270CF5-A8A4-4413-9848-0A65B468135E}" type="presOf" srcId="{CF3B5B9D-6E53-43A8-AC9D-AA5B20C28648}" destId="{1CA0FBCC-610D-4E5F-BB01-EE0898047C2D}" srcOrd="1" destOrd="0" presId="urn:microsoft.com/office/officeart/2005/8/layout/hierarchy2"/>
    <dgm:cxn modelId="{7C9B571D-DC3F-4ABC-8D35-258F36721C0A}" type="presParOf" srcId="{9CF76855-A31A-4D55-8321-862A27CC9BBF}" destId="{CA000144-8E44-43D5-B49F-3141A91C34C1}" srcOrd="0" destOrd="0" presId="urn:microsoft.com/office/officeart/2005/8/layout/hierarchy2"/>
    <dgm:cxn modelId="{A6826EE3-CD94-4F59-905A-F15370A02E84}" type="presParOf" srcId="{CA000144-8E44-43D5-B49F-3141A91C34C1}" destId="{BFED7CA0-6597-425B-91E0-B6B619024430}" srcOrd="0" destOrd="0" presId="urn:microsoft.com/office/officeart/2005/8/layout/hierarchy2"/>
    <dgm:cxn modelId="{792E8DC7-5FA9-478B-BAC5-336146592B6D}" type="presParOf" srcId="{CA000144-8E44-43D5-B49F-3141A91C34C1}" destId="{FEB42D75-D700-43DD-BF91-45F451D63FCF}" srcOrd="1" destOrd="0" presId="urn:microsoft.com/office/officeart/2005/8/layout/hierarchy2"/>
    <dgm:cxn modelId="{B6CF4371-31AE-4088-B97B-CF8B010DB3DD}" type="presParOf" srcId="{FEB42D75-D700-43DD-BF91-45F451D63FCF}" destId="{1F439761-A227-4AAE-8E26-C9FC2ECB47EF}" srcOrd="0" destOrd="0" presId="urn:microsoft.com/office/officeart/2005/8/layout/hierarchy2"/>
    <dgm:cxn modelId="{72CA8802-7FAF-4722-BFF6-71E3BD095C5A}" type="presParOf" srcId="{1F439761-A227-4AAE-8E26-C9FC2ECB47EF}" destId="{8A6E682B-8B65-484E-9668-74196C01C0D1}" srcOrd="0" destOrd="0" presId="urn:microsoft.com/office/officeart/2005/8/layout/hierarchy2"/>
    <dgm:cxn modelId="{EBB7C0E2-1153-40C1-A186-3BDC03B8E1A6}" type="presParOf" srcId="{FEB42D75-D700-43DD-BF91-45F451D63FCF}" destId="{96011C02-C447-4F90-B8D7-4D569BD7A4BF}" srcOrd="1" destOrd="0" presId="urn:microsoft.com/office/officeart/2005/8/layout/hierarchy2"/>
    <dgm:cxn modelId="{20EF2EBF-228D-414C-B2D2-297044481436}" type="presParOf" srcId="{96011C02-C447-4F90-B8D7-4D569BD7A4BF}" destId="{0E124AB0-9D50-4FE4-89BE-7AA8E369359B}" srcOrd="0" destOrd="0" presId="urn:microsoft.com/office/officeart/2005/8/layout/hierarchy2"/>
    <dgm:cxn modelId="{BBE668B4-A3FB-42A9-A5B5-F6876343FE5B}" type="presParOf" srcId="{96011C02-C447-4F90-B8D7-4D569BD7A4BF}" destId="{1EFD9315-5D8A-493A-87E0-662843AFAC1A}" srcOrd="1" destOrd="0" presId="urn:microsoft.com/office/officeart/2005/8/layout/hierarchy2"/>
    <dgm:cxn modelId="{6EB720B9-6F32-4906-A075-B887E87356AF}" type="presParOf" srcId="{1EFD9315-5D8A-493A-87E0-662843AFAC1A}" destId="{5A2AAF4E-574E-494A-B156-67BD72F0E391}" srcOrd="0" destOrd="0" presId="urn:microsoft.com/office/officeart/2005/8/layout/hierarchy2"/>
    <dgm:cxn modelId="{3B198450-D639-48A5-BC45-924CF129594B}" type="presParOf" srcId="{5A2AAF4E-574E-494A-B156-67BD72F0E391}" destId="{BA35ECD4-1C47-4A9C-AD06-5F3D9F594C37}" srcOrd="0" destOrd="0" presId="urn:microsoft.com/office/officeart/2005/8/layout/hierarchy2"/>
    <dgm:cxn modelId="{2D86B42F-D134-4FB8-9007-8F5695BB4D6E}" type="presParOf" srcId="{1EFD9315-5D8A-493A-87E0-662843AFAC1A}" destId="{84FCFD62-CB89-42A6-81A8-565149A3656D}" srcOrd="1" destOrd="0" presId="urn:microsoft.com/office/officeart/2005/8/layout/hierarchy2"/>
    <dgm:cxn modelId="{D2BECE3F-C09E-4B0B-B4EC-A2E87CBECD81}" type="presParOf" srcId="{84FCFD62-CB89-42A6-81A8-565149A3656D}" destId="{2C0AD9F6-B520-4C9B-AFBF-C48A6FB69D4F}" srcOrd="0" destOrd="0" presId="urn:microsoft.com/office/officeart/2005/8/layout/hierarchy2"/>
    <dgm:cxn modelId="{908BCE2A-3A07-40AB-B048-46929C9B7A5B}" type="presParOf" srcId="{84FCFD62-CB89-42A6-81A8-565149A3656D}" destId="{35BACD4B-88C1-4A77-ABA6-19A138767890}" srcOrd="1" destOrd="0" presId="urn:microsoft.com/office/officeart/2005/8/layout/hierarchy2"/>
    <dgm:cxn modelId="{C3773919-7597-4281-BA30-C3D483F3BFC9}" type="presParOf" srcId="{35BACD4B-88C1-4A77-ABA6-19A138767890}" destId="{431DE124-AF0B-4D02-8B23-47A65FBF1DF6}" srcOrd="0" destOrd="0" presId="urn:microsoft.com/office/officeart/2005/8/layout/hierarchy2"/>
    <dgm:cxn modelId="{94034E78-7334-4B3E-BA24-1D154F8743CC}" type="presParOf" srcId="{431DE124-AF0B-4D02-8B23-47A65FBF1DF6}" destId="{569F3D20-4BEA-46F5-9D25-12F1DC42455E}" srcOrd="0" destOrd="0" presId="urn:microsoft.com/office/officeart/2005/8/layout/hierarchy2"/>
    <dgm:cxn modelId="{62159A34-6A07-4C00-B3D4-99CCEE7AD72F}" type="presParOf" srcId="{35BACD4B-88C1-4A77-ABA6-19A138767890}" destId="{C1F68060-B272-461E-AACE-75310A2798D3}" srcOrd="1" destOrd="0" presId="urn:microsoft.com/office/officeart/2005/8/layout/hierarchy2"/>
    <dgm:cxn modelId="{AEC00643-F2E2-4B5E-A030-E6B6B3944772}" type="presParOf" srcId="{C1F68060-B272-461E-AACE-75310A2798D3}" destId="{F572CFC8-39C4-405C-8A6A-DB7B448ACC2F}" srcOrd="0" destOrd="0" presId="urn:microsoft.com/office/officeart/2005/8/layout/hierarchy2"/>
    <dgm:cxn modelId="{17182641-F86E-4018-97E4-67EB84D75BAF}" type="presParOf" srcId="{C1F68060-B272-461E-AACE-75310A2798D3}" destId="{09E1985A-F4C3-428A-A715-9BBD7ED26864}" srcOrd="1" destOrd="0" presId="urn:microsoft.com/office/officeart/2005/8/layout/hierarchy2"/>
    <dgm:cxn modelId="{CCC62013-8A64-4B6C-A2F6-32F572F08898}" type="presParOf" srcId="{1EFD9315-5D8A-493A-87E0-662843AFAC1A}" destId="{1ED0B865-0E00-4B67-877D-A379E82BFCEA}" srcOrd="2" destOrd="0" presId="urn:microsoft.com/office/officeart/2005/8/layout/hierarchy2"/>
    <dgm:cxn modelId="{31B61C77-989C-42EF-874D-864996388BFB}" type="presParOf" srcId="{1ED0B865-0E00-4B67-877D-A379E82BFCEA}" destId="{4C875957-3EB4-4A23-9A9F-E72D88B13459}" srcOrd="0" destOrd="0" presId="urn:microsoft.com/office/officeart/2005/8/layout/hierarchy2"/>
    <dgm:cxn modelId="{6811FFC1-EF4A-4055-A6F7-7455E11C3455}" type="presParOf" srcId="{1EFD9315-5D8A-493A-87E0-662843AFAC1A}" destId="{3BC6023C-9CF0-4E42-98E3-C6CFC988F1D7}" srcOrd="3" destOrd="0" presId="urn:microsoft.com/office/officeart/2005/8/layout/hierarchy2"/>
    <dgm:cxn modelId="{C0D6F829-9D94-4675-8E3B-E109866AC1FE}" type="presParOf" srcId="{3BC6023C-9CF0-4E42-98E3-C6CFC988F1D7}" destId="{B3E2B59A-EC53-41B4-9B21-8648D2EEDA76}" srcOrd="0" destOrd="0" presId="urn:microsoft.com/office/officeart/2005/8/layout/hierarchy2"/>
    <dgm:cxn modelId="{AD3A3E0F-DAE7-4F09-A607-4D9D58E58786}" type="presParOf" srcId="{3BC6023C-9CF0-4E42-98E3-C6CFC988F1D7}" destId="{4B27D1DB-92AE-4EF9-8B2B-E3E8ADF31A0B}" srcOrd="1" destOrd="0" presId="urn:microsoft.com/office/officeart/2005/8/layout/hierarchy2"/>
    <dgm:cxn modelId="{37EB1407-6DBB-412A-AE20-337CBA74F976}" type="presParOf" srcId="{4B27D1DB-92AE-4EF9-8B2B-E3E8ADF31A0B}" destId="{97AE436E-D9EA-4B7F-96B9-BCDFBA09A336}" srcOrd="0" destOrd="0" presId="urn:microsoft.com/office/officeart/2005/8/layout/hierarchy2"/>
    <dgm:cxn modelId="{426923A8-E1D1-40A3-A66B-E1DD447E3904}" type="presParOf" srcId="{97AE436E-D9EA-4B7F-96B9-BCDFBA09A336}" destId="{EFDE9789-63B9-4739-99A2-D6B8DE4B2A2A}" srcOrd="0" destOrd="0" presId="urn:microsoft.com/office/officeart/2005/8/layout/hierarchy2"/>
    <dgm:cxn modelId="{886F668C-D17B-4F65-92C7-2E887E6F13B6}" type="presParOf" srcId="{4B27D1DB-92AE-4EF9-8B2B-E3E8ADF31A0B}" destId="{AB9E32C8-212C-4108-A2AA-68FD5EA0C03F}" srcOrd="1" destOrd="0" presId="urn:microsoft.com/office/officeart/2005/8/layout/hierarchy2"/>
    <dgm:cxn modelId="{B5B16C38-A128-4064-B7CB-69744C77C880}" type="presParOf" srcId="{AB9E32C8-212C-4108-A2AA-68FD5EA0C03F}" destId="{FF3834CF-2F97-4DB6-BEF7-88AB4AB936EA}" srcOrd="0" destOrd="0" presId="urn:microsoft.com/office/officeart/2005/8/layout/hierarchy2"/>
    <dgm:cxn modelId="{31E5D667-A341-463F-AB04-400BDAE8B906}" type="presParOf" srcId="{AB9E32C8-212C-4108-A2AA-68FD5EA0C03F}" destId="{BE28B295-4103-45EE-913D-3BC79BF9DB2A}" srcOrd="1" destOrd="0" presId="urn:microsoft.com/office/officeart/2005/8/layout/hierarchy2"/>
    <dgm:cxn modelId="{40DD68EF-68BA-424D-A764-ACFA36721739}" type="presParOf" srcId="{FEB42D75-D700-43DD-BF91-45F451D63FCF}" destId="{9EC5163A-5D51-4FA2-A7E6-7756CF30543A}" srcOrd="2" destOrd="0" presId="urn:microsoft.com/office/officeart/2005/8/layout/hierarchy2"/>
    <dgm:cxn modelId="{7BC78FE4-3C13-4AD8-B5A5-D9361A0A91F2}" type="presParOf" srcId="{9EC5163A-5D51-4FA2-A7E6-7756CF30543A}" destId="{A404280B-B377-427E-8FF7-9007AFDCF228}" srcOrd="0" destOrd="0" presId="urn:microsoft.com/office/officeart/2005/8/layout/hierarchy2"/>
    <dgm:cxn modelId="{D7065BBE-A1CC-499C-92BE-5354A8DE99DA}" type="presParOf" srcId="{FEB42D75-D700-43DD-BF91-45F451D63FCF}" destId="{66A29386-0877-4ACC-AEAE-A95DAFF3A606}" srcOrd="3" destOrd="0" presId="urn:microsoft.com/office/officeart/2005/8/layout/hierarchy2"/>
    <dgm:cxn modelId="{C8C81CE0-7809-4555-9733-0CD8A61BCFB6}" type="presParOf" srcId="{66A29386-0877-4ACC-AEAE-A95DAFF3A606}" destId="{796FA4FE-03BC-4847-A604-7F122BBEEFB6}" srcOrd="0" destOrd="0" presId="urn:microsoft.com/office/officeart/2005/8/layout/hierarchy2"/>
    <dgm:cxn modelId="{F4D7C7B8-C2E5-4410-B78C-2925D936C187}" type="presParOf" srcId="{66A29386-0877-4ACC-AEAE-A95DAFF3A606}" destId="{5214F768-DF0B-4537-BEA3-BC0C604FC891}" srcOrd="1" destOrd="0" presId="urn:microsoft.com/office/officeart/2005/8/layout/hierarchy2"/>
    <dgm:cxn modelId="{D4834B5D-624F-4F2C-918F-2457AE5F4942}" type="presParOf" srcId="{5214F768-DF0B-4537-BEA3-BC0C604FC891}" destId="{F4B56C47-820F-4B90-834E-FD4FA5249A59}" srcOrd="0" destOrd="0" presId="urn:microsoft.com/office/officeart/2005/8/layout/hierarchy2"/>
    <dgm:cxn modelId="{7D314CB3-321D-4CEA-BEDC-F8DA9EDE8B41}" type="presParOf" srcId="{F4B56C47-820F-4B90-834E-FD4FA5249A59}" destId="{1CA0FBCC-610D-4E5F-BB01-EE0898047C2D}" srcOrd="0" destOrd="0" presId="urn:microsoft.com/office/officeart/2005/8/layout/hierarchy2"/>
    <dgm:cxn modelId="{8BACE971-225D-4757-B723-3B0F7FF9538D}" type="presParOf" srcId="{5214F768-DF0B-4537-BEA3-BC0C604FC891}" destId="{A5502713-84DC-4719-962B-ED2D524EC424}" srcOrd="1" destOrd="0" presId="urn:microsoft.com/office/officeart/2005/8/layout/hierarchy2"/>
    <dgm:cxn modelId="{C0D8920B-B11F-4190-8715-019B8FF56186}" type="presParOf" srcId="{A5502713-84DC-4719-962B-ED2D524EC424}" destId="{456478E6-C83D-4FDE-B3B9-EC36D69A4E96}" srcOrd="0" destOrd="0" presId="urn:microsoft.com/office/officeart/2005/8/layout/hierarchy2"/>
    <dgm:cxn modelId="{78A1B794-658B-49F3-A974-3D60CA9496A6}" type="presParOf" srcId="{A5502713-84DC-4719-962B-ED2D524EC424}" destId="{40048DB2-C7F5-46DC-8727-47579620A689}" srcOrd="1" destOrd="0" presId="urn:microsoft.com/office/officeart/2005/8/layout/hierarchy2"/>
    <dgm:cxn modelId="{6F6C7591-4A1D-43E3-9A65-31925E36504F}" type="presParOf" srcId="{40048DB2-C7F5-46DC-8727-47579620A689}" destId="{AF6DAE96-BBBB-4453-8BF7-D7A802010EAC}" srcOrd="0" destOrd="0" presId="urn:microsoft.com/office/officeart/2005/8/layout/hierarchy2"/>
    <dgm:cxn modelId="{CAB3BFCD-225D-4B7B-8771-532822F44DEA}" type="presParOf" srcId="{AF6DAE96-BBBB-4453-8BF7-D7A802010EAC}" destId="{62CA6344-30EF-4EFC-8218-7E1755D45927}" srcOrd="0" destOrd="0" presId="urn:microsoft.com/office/officeart/2005/8/layout/hierarchy2"/>
    <dgm:cxn modelId="{8D7E01A5-5ED5-4495-BD8C-CD528EE29724}" type="presParOf" srcId="{40048DB2-C7F5-46DC-8727-47579620A689}" destId="{872B6C56-8884-494D-9CA0-4AF223A3E43A}" srcOrd="1" destOrd="0" presId="urn:microsoft.com/office/officeart/2005/8/layout/hierarchy2"/>
    <dgm:cxn modelId="{8D219AF1-B986-42D8-8E99-E180AC3CB6ED}" type="presParOf" srcId="{872B6C56-8884-494D-9CA0-4AF223A3E43A}" destId="{8B503396-1389-4717-8343-98D20B4C8100}" srcOrd="0" destOrd="0" presId="urn:microsoft.com/office/officeart/2005/8/layout/hierarchy2"/>
    <dgm:cxn modelId="{D9F19A9D-FF9F-42CF-80FB-239FB0D3864F}" type="presParOf" srcId="{872B6C56-8884-494D-9CA0-4AF223A3E43A}" destId="{3916DFE8-B6E8-407A-84D3-E896D56B5468}" srcOrd="1" destOrd="0" presId="urn:microsoft.com/office/officeart/2005/8/layout/hierarchy2"/>
    <dgm:cxn modelId="{A93A43CB-739A-478F-A6C2-8ED1FD30E255}" type="presParOf" srcId="{3916DFE8-B6E8-407A-84D3-E896D56B5468}" destId="{69B659C2-D6B0-4E14-9229-5B9E5BE0E1C4}" srcOrd="0" destOrd="0" presId="urn:microsoft.com/office/officeart/2005/8/layout/hierarchy2"/>
    <dgm:cxn modelId="{C9ACCB58-9E05-4215-8C62-0D53C0C27726}" type="presParOf" srcId="{69B659C2-D6B0-4E14-9229-5B9E5BE0E1C4}" destId="{A20D6EC2-FCD4-41E6-90C1-B9CEA9B094CB}" srcOrd="0" destOrd="0" presId="urn:microsoft.com/office/officeart/2005/8/layout/hierarchy2"/>
    <dgm:cxn modelId="{302DC9CC-F74E-4245-A7BC-AD291ACD206B}" type="presParOf" srcId="{3916DFE8-B6E8-407A-84D3-E896D56B5468}" destId="{80958B82-ACA3-4212-8F88-979E3B3D5BE9}" srcOrd="1" destOrd="0" presId="urn:microsoft.com/office/officeart/2005/8/layout/hierarchy2"/>
    <dgm:cxn modelId="{8DE0DD62-E497-4481-BF77-432E13B2D720}" type="presParOf" srcId="{80958B82-ACA3-4212-8F88-979E3B3D5BE9}" destId="{3000BD00-E74D-4C6D-8CCE-560BED714ECC}" srcOrd="0" destOrd="0" presId="urn:microsoft.com/office/officeart/2005/8/layout/hierarchy2"/>
    <dgm:cxn modelId="{DF60A6C1-E5D2-457A-96B5-9F350512BF0E}" type="presParOf" srcId="{80958B82-ACA3-4212-8F88-979E3B3D5BE9}" destId="{B7699DC7-70B0-4C67-84E7-7EA2336F3834}" srcOrd="1" destOrd="0" presId="urn:microsoft.com/office/officeart/2005/8/layout/hierarchy2"/>
    <dgm:cxn modelId="{570F6980-3944-421E-879E-C7D36CA06418}" type="presParOf" srcId="{B7699DC7-70B0-4C67-84E7-7EA2336F3834}" destId="{C4BDE378-80D4-4F9E-9E07-F492B12CB760}" srcOrd="0" destOrd="0" presId="urn:microsoft.com/office/officeart/2005/8/layout/hierarchy2"/>
    <dgm:cxn modelId="{81C29604-DF74-4D7A-97BB-9C6EFDCDCF7E}" type="presParOf" srcId="{C4BDE378-80D4-4F9E-9E07-F492B12CB760}" destId="{8F467B28-3C0D-4550-8729-13712278A99C}" srcOrd="0" destOrd="0" presId="urn:microsoft.com/office/officeart/2005/8/layout/hierarchy2"/>
    <dgm:cxn modelId="{1DA87C56-9048-4C75-98DF-D6080A184389}" type="presParOf" srcId="{B7699DC7-70B0-4C67-84E7-7EA2336F3834}" destId="{F64B2FCC-9936-4D83-A733-E2D3498A71D7}" srcOrd="1" destOrd="0" presId="urn:microsoft.com/office/officeart/2005/8/layout/hierarchy2"/>
    <dgm:cxn modelId="{EF6F6790-A32E-4FEF-9FF0-B1A2676A84EC}" type="presParOf" srcId="{F64B2FCC-9936-4D83-A733-E2D3498A71D7}" destId="{470A9A44-6C3F-40CB-AF9E-7B534F0FDDFA}" srcOrd="0" destOrd="0" presId="urn:microsoft.com/office/officeart/2005/8/layout/hierarchy2"/>
    <dgm:cxn modelId="{E6DC48DC-17B5-4768-BB0B-9582443C68E2}" type="presParOf" srcId="{F64B2FCC-9936-4D83-A733-E2D3498A71D7}" destId="{9BDF9020-F913-4D54-995A-403C1234545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BD0DFF5-E28A-40EA-B2A6-4B9824A8D87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0A22E39-FF5D-4529-9631-F84DDB49428D}">
      <dgm:prSet phldrT="[文字]"/>
      <dgm:spPr/>
      <dgm:t>
        <a:bodyPr/>
        <a:lstStyle/>
        <a:p>
          <a:r>
            <a:rPr lang="en-US" altLang="zh-TW" dirty="0"/>
            <a:t>Preprocessed Image</a:t>
          </a:r>
          <a:endParaRPr lang="zh-TW" altLang="en-US" dirty="0"/>
        </a:p>
      </dgm:t>
    </dgm:pt>
    <dgm:pt modelId="{CC11C4A2-CCD0-45C8-9659-90040EA26043}" type="par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14F61D7C-7E74-4F06-86B1-9F40EC3A2B84}" type="sib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E5CB8089-4ACC-41A8-98B9-E3CF947091C6}">
      <dgm:prSet phldrT="[文字]"/>
      <dgm:spPr>
        <a:ln>
          <a:noFill/>
        </a:ln>
      </dgm:spPr>
      <dgm:t>
        <a:bodyPr/>
        <a:lstStyle/>
        <a:p>
          <a:r>
            <a:rPr lang="en-US" altLang="zh-TW" dirty="0"/>
            <a:t>Anomalib</a:t>
          </a:r>
          <a:endParaRPr lang="zh-TW" altLang="en-US" dirty="0"/>
        </a:p>
      </dgm:t>
    </dgm:pt>
    <dgm:pt modelId="{A1FA9B53-D057-4D69-B88D-1DC4ADC0FF8D}" type="par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8FB4C747-E4AC-4A03-9121-0D1258F13F77}" type="sib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28F4E89A-76E1-455A-890B-2DF1DB2FE30A}">
      <dgm:prSet phldrT="[文字]"/>
      <dgm:spPr/>
      <dgm:t>
        <a:bodyPr/>
        <a:lstStyle/>
        <a:p>
          <a:r>
            <a:rPr lang="en-US" altLang="zh-TW" dirty="0"/>
            <a:t>HSV</a:t>
          </a:r>
          <a:endParaRPr lang="zh-TW" altLang="en-US" dirty="0"/>
        </a:p>
      </dgm:t>
    </dgm:pt>
    <dgm:pt modelId="{CF3B5B9D-6E53-43A8-AC9D-AA5B20C28648}" type="par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57FCB94C-6C00-4C75-9A94-AE415AFD70E3}" type="sib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AA43FF7D-DC4F-4C5B-8F4A-3484AFCE7B76}">
      <dgm:prSet phldrT="[文字]"/>
      <dgm:spPr/>
      <dgm:t>
        <a:bodyPr/>
        <a:lstStyle/>
        <a:p>
          <a:r>
            <a:rPr lang="en-US" altLang="zh-TW" dirty="0"/>
            <a:t>Chipping</a:t>
          </a:r>
          <a:endParaRPr lang="zh-TW" altLang="en-US" dirty="0"/>
        </a:p>
      </dgm:t>
    </dgm:pt>
    <dgm:pt modelId="{476B4482-9CE0-4ADA-9C49-DC4A3764FFC2}" type="par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8AE64789-51F3-4A6A-A0EA-06501C292AD4}" type="sib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330EECA7-D8F4-43C1-8EE1-0E2A490B0B0C}">
      <dgm:prSet phldrT="[文字]"/>
      <dgm:spPr/>
      <dgm:t>
        <a:bodyPr/>
        <a:lstStyle/>
        <a:p>
          <a:r>
            <a:rPr lang="en-US" altLang="zh-TW" dirty="0"/>
            <a:t>If YOLO Detect</a:t>
          </a:r>
          <a:endParaRPr lang="zh-TW" altLang="en-US" dirty="0"/>
        </a:p>
      </dgm:t>
    </dgm:pt>
    <dgm:pt modelId="{A72F45D1-73D8-414E-9224-F77601A53C8D}" type="par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1739E01A-3C9C-4803-A412-B8953CA653F8}" type="sib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64F5764E-1CDA-4C3A-B316-ACC239ED4187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97954741-6968-4A8B-A8B9-07255A5283D1}" type="par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38AE86D0-3ED8-40B5-A2E5-C8D80C2AAAEE}" type="sib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F6B6553F-F808-46F1-A078-98F1BAF2D782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/>
            <a:t>YOLOv5</a:t>
          </a:r>
          <a:endParaRPr lang="zh-TW" altLang="en-US" dirty="0"/>
        </a:p>
      </dgm:t>
    </dgm:pt>
    <dgm:pt modelId="{5F646A6C-8ED6-49E9-AC1B-3B053C182A9A}" type="par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16BE0D93-163D-4D29-B70C-79C8AB538607}" type="sib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2C3458BE-10F5-4D27-B130-57E382736A6A}">
      <dgm:prSet phldrT="[文字]"/>
      <dgm:spPr/>
      <dgm:t>
        <a:bodyPr/>
        <a:lstStyle/>
        <a:p>
          <a:r>
            <a:rPr lang="en-US" altLang="zh-TW" dirty="0"/>
            <a:t>Spot</a:t>
          </a:r>
          <a:endParaRPr lang="zh-TW" altLang="en-US" dirty="0"/>
        </a:p>
      </dgm:t>
    </dgm:pt>
    <dgm:pt modelId="{4B73C664-AA52-4CFC-B8B1-6311CD76736D}" type="par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744EDE31-CFDB-43CA-B09F-0176B34F2854}" type="sib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3C301648-6DE3-4BE2-9BE6-F527E1544B23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7B852B3B-8FA1-414C-9426-1DD7C4B9D39D}" type="par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6AFC5D38-092F-4EE6-B535-D021DDC17D86}" type="sib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3C549FFD-8EBD-42A8-A785-62C9F78C27EF}">
      <dgm:prSet phldrT="[文字]"/>
      <dgm:spPr/>
      <dgm:t>
        <a:bodyPr/>
        <a:lstStyle/>
        <a:p>
          <a:r>
            <a:rPr lang="en-US" altLang="zh-TW" dirty="0"/>
            <a:t>Crack</a:t>
          </a:r>
          <a:endParaRPr lang="zh-TW" altLang="en-US" dirty="0"/>
        </a:p>
      </dgm:t>
    </dgm:pt>
    <dgm:pt modelId="{059E2F09-458F-4240-9C42-18ADBE7E7F10}" type="par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69C6BCC6-8131-4293-9951-59584D81F042}" type="sib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20DA0FF6-9353-47EE-8D33-93EB388E12C0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A1D2A158-D5FD-4FB5-8D48-06D5A198D57F}" type="par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B35A8749-982E-40FE-8A4B-64263C2D5741}" type="sib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9CF76855-A31A-4D55-8321-862A27CC9BBF}" type="pres">
      <dgm:prSet presAssocID="{0BD0DFF5-E28A-40EA-B2A6-4B9824A8D87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000144-8E44-43D5-B49F-3141A91C34C1}" type="pres">
      <dgm:prSet presAssocID="{80A22E39-FF5D-4529-9631-F84DDB49428D}" presName="root1" presStyleCnt="0"/>
      <dgm:spPr/>
    </dgm:pt>
    <dgm:pt modelId="{BFED7CA0-6597-425B-91E0-B6B619024430}" type="pres">
      <dgm:prSet presAssocID="{80A22E39-FF5D-4529-9631-F84DDB49428D}" presName="LevelOneTextNode" presStyleLbl="node0" presStyleIdx="0" presStyleCnt="1">
        <dgm:presLayoutVars>
          <dgm:chPref val="3"/>
        </dgm:presLayoutVars>
      </dgm:prSet>
      <dgm:spPr/>
    </dgm:pt>
    <dgm:pt modelId="{FEB42D75-D700-43DD-BF91-45F451D63FCF}" type="pres">
      <dgm:prSet presAssocID="{80A22E39-FF5D-4529-9631-F84DDB49428D}" presName="level2hierChild" presStyleCnt="0"/>
      <dgm:spPr/>
    </dgm:pt>
    <dgm:pt modelId="{1F439761-A227-4AAE-8E26-C9FC2ECB47EF}" type="pres">
      <dgm:prSet presAssocID="{5F646A6C-8ED6-49E9-AC1B-3B053C182A9A}" presName="conn2-1" presStyleLbl="parChTrans1D2" presStyleIdx="0" presStyleCnt="2"/>
      <dgm:spPr/>
    </dgm:pt>
    <dgm:pt modelId="{8A6E682B-8B65-484E-9668-74196C01C0D1}" type="pres">
      <dgm:prSet presAssocID="{5F646A6C-8ED6-49E9-AC1B-3B053C182A9A}" presName="connTx" presStyleLbl="parChTrans1D2" presStyleIdx="0" presStyleCnt="2"/>
      <dgm:spPr/>
    </dgm:pt>
    <dgm:pt modelId="{96011C02-C447-4F90-B8D7-4D569BD7A4BF}" type="pres">
      <dgm:prSet presAssocID="{F6B6553F-F808-46F1-A078-98F1BAF2D782}" presName="root2" presStyleCnt="0"/>
      <dgm:spPr/>
    </dgm:pt>
    <dgm:pt modelId="{0E124AB0-9D50-4FE4-89BE-7AA8E369359B}" type="pres">
      <dgm:prSet presAssocID="{F6B6553F-F808-46F1-A078-98F1BAF2D782}" presName="LevelTwoTextNode" presStyleLbl="node2" presStyleIdx="0" presStyleCnt="2">
        <dgm:presLayoutVars>
          <dgm:chPref val="3"/>
        </dgm:presLayoutVars>
      </dgm:prSet>
      <dgm:spPr/>
    </dgm:pt>
    <dgm:pt modelId="{1EFD9315-5D8A-493A-87E0-662843AFAC1A}" type="pres">
      <dgm:prSet presAssocID="{F6B6553F-F808-46F1-A078-98F1BAF2D782}" presName="level3hierChild" presStyleCnt="0"/>
      <dgm:spPr/>
    </dgm:pt>
    <dgm:pt modelId="{5A2AAF4E-574E-494A-B156-67BD72F0E391}" type="pres">
      <dgm:prSet presAssocID="{4B73C664-AA52-4CFC-B8B1-6311CD76736D}" presName="conn2-1" presStyleLbl="parChTrans1D3" presStyleIdx="0" presStyleCnt="3"/>
      <dgm:spPr/>
    </dgm:pt>
    <dgm:pt modelId="{BA35ECD4-1C47-4A9C-AD06-5F3D9F594C37}" type="pres">
      <dgm:prSet presAssocID="{4B73C664-AA52-4CFC-B8B1-6311CD76736D}" presName="connTx" presStyleLbl="parChTrans1D3" presStyleIdx="0" presStyleCnt="3"/>
      <dgm:spPr/>
    </dgm:pt>
    <dgm:pt modelId="{84FCFD62-CB89-42A6-81A8-565149A3656D}" type="pres">
      <dgm:prSet presAssocID="{2C3458BE-10F5-4D27-B130-57E382736A6A}" presName="root2" presStyleCnt="0"/>
      <dgm:spPr/>
    </dgm:pt>
    <dgm:pt modelId="{2C0AD9F6-B520-4C9B-AFBF-C48A6FB69D4F}" type="pres">
      <dgm:prSet presAssocID="{2C3458BE-10F5-4D27-B130-57E382736A6A}" presName="LevelTwoTextNode" presStyleLbl="node3" presStyleIdx="0" presStyleCnt="3">
        <dgm:presLayoutVars>
          <dgm:chPref val="3"/>
        </dgm:presLayoutVars>
      </dgm:prSet>
      <dgm:spPr/>
    </dgm:pt>
    <dgm:pt modelId="{35BACD4B-88C1-4A77-ABA6-19A138767890}" type="pres">
      <dgm:prSet presAssocID="{2C3458BE-10F5-4D27-B130-57E382736A6A}" presName="level3hierChild" presStyleCnt="0"/>
      <dgm:spPr/>
    </dgm:pt>
    <dgm:pt modelId="{431DE124-AF0B-4D02-8B23-47A65FBF1DF6}" type="pres">
      <dgm:prSet presAssocID="{7B852B3B-8FA1-414C-9426-1DD7C4B9D39D}" presName="conn2-1" presStyleLbl="parChTrans1D4" presStyleIdx="0" presStyleCnt="5"/>
      <dgm:spPr/>
    </dgm:pt>
    <dgm:pt modelId="{569F3D20-4BEA-46F5-9D25-12F1DC42455E}" type="pres">
      <dgm:prSet presAssocID="{7B852B3B-8FA1-414C-9426-1DD7C4B9D39D}" presName="connTx" presStyleLbl="parChTrans1D4" presStyleIdx="0" presStyleCnt="5"/>
      <dgm:spPr/>
    </dgm:pt>
    <dgm:pt modelId="{C1F68060-B272-461E-AACE-75310A2798D3}" type="pres">
      <dgm:prSet presAssocID="{3C301648-6DE3-4BE2-9BE6-F527E1544B23}" presName="root2" presStyleCnt="0"/>
      <dgm:spPr/>
    </dgm:pt>
    <dgm:pt modelId="{F572CFC8-39C4-405C-8A6A-DB7B448ACC2F}" type="pres">
      <dgm:prSet presAssocID="{3C301648-6DE3-4BE2-9BE6-F527E1544B23}" presName="LevelTwoTextNode" presStyleLbl="node4" presStyleIdx="0" presStyleCnt="5">
        <dgm:presLayoutVars>
          <dgm:chPref val="3"/>
        </dgm:presLayoutVars>
      </dgm:prSet>
      <dgm:spPr/>
    </dgm:pt>
    <dgm:pt modelId="{09E1985A-F4C3-428A-A715-9BBD7ED26864}" type="pres">
      <dgm:prSet presAssocID="{3C301648-6DE3-4BE2-9BE6-F527E1544B23}" presName="level3hierChild" presStyleCnt="0"/>
      <dgm:spPr/>
    </dgm:pt>
    <dgm:pt modelId="{1ED0B865-0E00-4B67-877D-A379E82BFCEA}" type="pres">
      <dgm:prSet presAssocID="{059E2F09-458F-4240-9C42-18ADBE7E7F10}" presName="conn2-1" presStyleLbl="parChTrans1D3" presStyleIdx="1" presStyleCnt="3"/>
      <dgm:spPr/>
    </dgm:pt>
    <dgm:pt modelId="{4C875957-3EB4-4A23-9A9F-E72D88B13459}" type="pres">
      <dgm:prSet presAssocID="{059E2F09-458F-4240-9C42-18ADBE7E7F10}" presName="connTx" presStyleLbl="parChTrans1D3" presStyleIdx="1" presStyleCnt="3"/>
      <dgm:spPr/>
    </dgm:pt>
    <dgm:pt modelId="{3BC6023C-9CF0-4E42-98E3-C6CFC988F1D7}" type="pres">
      <dgm:prSet presAssocID="{3C549FFD-8EBD-42A8-A785-62C9F78C27EF}" presName="root2" presStyleCnt="0"/>
      <dgm:spPr/>
    </dgm:pt>
    <dgm:pt modelId="{B3E2B59A-EC53-41B4-9B21-8648D2EEDA76}" type="pres">
      <dgm:prSet presAssocID="{3C549FFD-8EBD-42A8-A785-62C9F78C27EF}" presName="LevelTwoTextNode" presStyleLbl="node3" presStyleIdx="1" presStyleCnt="3">
        <dgm:presLayoutVars>
          <dgm:chPref val="3"/>
        </dgm:presLayoutVars>
      </dgm:prSet>
      <dgm:spPr/>
    </dgm:pt>
    <dgm:pt modelId="{4B27D1DB-92AE-4EF9-8B2B-E3E8ADF31A0B}" type="pres">
      <dgm:prSet presAssocID="{3C549FFD-8EBD-42A8-A785-62C9F78C27EF}" presName="level3hierChild" presStyleCnt="0"/>
      <dgm:spPr/>
    </dgm:pt>
    <dgm:pt modelId="{97AE436E-D9EA-4B7F-96B9-BCDFBA09A336}" type="pres">
      <dgm:prSet presAssocID="{A1D2A158-D5FD-4FB5-8D48-06D5A198D57F}" presName="conn2-1" presStyleLbl="parChTrans1D4" presStyleIdx="1" presStyleCnt="5"/>
      <dgm:spPr/>
    </dgm:pt>
    <dgm:pt modelId="{EFDE9789-63B9-4739-99A2-D6B8DE4B2A2A}" type="pres">
      <dgm:prSet presAssocID="{A1D2A158-D5FD-4FB5-8D48-06D5A198D57F}" presName="connTx" presStyleLbl="parChTrans1D4" presStyleIdx="1" presStyleCnt="5"/>
      <dgm:spPr/>
    </dgm:pt>
    <dgm:pt modelId="{AB9E32C8-212C-4108-A2AA-68FD5EA0C03F}" type="pres">
      <dgm:prSet presAssocID="{20DA0FF6-9353-47EE-8D33-93EB388E12C0}" presName="root2" presStyleCnt="0"/>
      <dgm:spPr/>
    </dgm:pt>
    <dgm:pt modelId="{FF3834CF-2F97-4DB6-BEF7-88AB4AB936EA}" type="pres">
      <dgm:prSet presAssocID="{20DA0FF6-9353-47EE-8D33-93EB388E12C0}" presName="LevelTwoTextNode" presStyleLbl="node4" presStyleIdx="1" presStyleCnt="5">
        <dgm:presLayoutVars>
          <dgm:chPref val="3"/>
        </dgm:presLayoutVars>
      </dgm:prSet>
      <dgm:spPr/>
    </dgm:pt>
    <dgm:pt modelId="{BE28B295-4103-45EE-913D-3BC79BF9DB2A}" type="pres">
      <dgm:prSet presAssocID="{20DA0FF6-9353-47EE-8D33-93EB388E12C0}" presName="level3hierChild" presStyleCnt="0"/>
      <dgm:spPr/>
    </dgm:pt>
    <dgm:pt modelId="{9EC5163A-5D51-4FA2-A7E6-7756CF30543A}" type="pres">
      <dgm:prSet presAssocID="{A1FA9B53-D057-4D69-B88D-1DC4ADC0FF8D}" presName="conn2-1" presStyleLbl="parChTrans1D2" presStyleIdx="1" presStyleCnt="2"/>
      <dgm:spPr/>
    </dgm:pt>
    <dgm:pt modelId="{A404280B-B377-427E-8FF7-9007AFDCF228}" type="pres">
      <dgm:prSet presAssocID="{A1FA9B53-D057-4D69-B88D-1DC4ADC0FF8D}" presName="connTx" presStyleLbl="parChTrans1D2" presStyleIdx="1" presStyleCnt="2"/>
      <dgm:spPr/>
    </dgm:pt>
    <dgm:pt modelId="{66A29386-0877-4ACC-AEAE-A95DAFF3A606}" type="pres">
      <dgm:prSet presAssocID="{E5CB8089-4ACC-41A8-98B9-E3CF947091C6}" presName="root2" presStyleCnt="0"/>
      <dgm:spPr/>
    </dgm:pt>
    <dgm:pt modelId="{796FA4FE-03BC-4847-A604-7F122BBEEFB6}" type="pres">
      <dgm:prSet presAssocID="{E5CB8089-4ACC-41A8-98B9-E3CF947091C6}" presName="LevelTwoTextNode" presStyleLbl="node2" presStyleIdx="1" presStyleCnt="2">
        <dgm:presLayoutVars>
          <dgm:chPref val="3"/>
        </dgm:presLayoutVars>
      </dgm:prSet>
      <dgm:spPr/>
    </dgm:pt>
    <dgm:pt modelId="{5214F768-DF0B-4537-BEA3-BC0C604FC891}" type="pres">
      <dgm:prSet presAssocID="{E5CB8089-4ACC-41A8-98B9-E3CF947091C6}" presName="level3hierChild" presStyleCnt="0"/>
      <dgm:spPr/>
    </dgm:pt>
    <dgm:pt modelId="{F4B56C47-820F-4B90-834E-FD4FA5249A59}" type="pres">
      <dgm:prSet presAssocID="{CF3B5B9D-6E53-43A8-AC9D-AA5B20C28648}" presName="conn2-1" presStyleLbl="parChTrans1D3" presStyleIdx="2" presStyleCnt="3"/>
      <dgm:spPr/>
    </dgm:pt>
    <dgm:pt modelId="{1CA0FBCC-610D-4E5F-BB01-EE0898047C2D}" type="pres">
      <dgm:prSet presAssocID="{CF3B5B9D-6E53-43A8-AC9D-AA5B20C28648}" presName="connTx" presStyleLbl="parChTrans1D3" presStyleIdx="2" presStyleCnt="3"/>
      <dgm:spPr/>
    </dgm:pt>
    <dgm:pt modelId="{A5502713-84DC-4719-962B-ED2D524EC424}" type="pres">
      <dgm:prSet presAssocID="{28F4E89A-76E1-455A-890B-2DF1DB2FE30A}" presName="root2" presStyleCnt="0"/>
      <dgm:spPr/>
    </dgm:pt>
    <dgm:pt modelId="{456478E6-C83D-4FDE-B3B9-EC36D69A4E96}" type="pres">
      <dgm:prSet presAssocID="{28F4E89A-76E1-455A-890B-2DF1DB2FE30A}" presName="LevelTwoTextNode" presStyleLbl="node3" presStyleIdx="2" presStyleCnt="3">
        <dgm:presLayoutVars>
          <dgm:chPref val="3"/>
        </dgm:presLayoutVars>
      </dgm:prSet>
      <dgm:spPr/>
    </dgm:pt>
    <dgm:pt modelId="{40048DB2-C7F5-46DC-8727-47579620A689}" type="pres">
      <dgm:prSet presAssocID="{28F4E89A-76E1-455A-890B-2DF1DB2FE30A}" presName="level3hierChild" presStyleCnt="0"/>
      <dgm:spPr/>
    </dgm:pt>
    <dgm:pt modelId="{AF6DAE96-BBBB-4453-8BF7-D7A802010EAC}" type="pres">
      <dgm:prSet presAssocID="{A72F45D1-73D8-414E-9224-F77601A53C8D}" presName="conn2-1" presStyleLbl="parChTrans1D4" presStyleIdx="2" presStyleCnt="5"/>
      <dgm:spPr/>
    </dgm:pt>
    <dgm:pt modelId="{62CA6344-30EF-4EFC-8218-7E1755D45927}" type="pres">
      <dgm:prSet presAssocID="{A72F45D1-73D8-414E-9224-F77601A53C8D}" presName="connTx" presStyleLbl="parChTrans1D4" presStyleIdx="2" presStyleCnt="5"/>
      <dgm:spPr/>
    </dgm:pt>
    <dgm:pt modelId="{872B6C56-8884-494D-9CA0-4AF223A3E43A}" type="pres">
      <dgm:prSet presAssocID="{330EECA7-D8F4-43C1-8EE1-0E2A490B0B0C}" presName="root2" presStyleCnt="0"/>
      <dgm:spPr/>
    </dgm:pt>
    <dgm:pt modelId="{8B503396-1389-4717-8343-98D20B4C8100}" type="pres">
      <dgm:prSet presAssocID="{330EECA7-D8F4-43C1-8EE1-0E2A490B0B0C}" presName="LevelTwoTextNode" presStyleLbl="node4" presStyleIdx="2" presStyleCnt="5">
        <dgm:presLayoutVars>
          <dgm:chPref val="3"/>
        </dgm:presLayoutVars>
      </dgm:prSet>
      <dgm:spPr/>
    </dgm:pt>
    <dgm:pt modelId="{3916DFE8-B6E8-407A-84D3-E896D56B5468}" type="pres">
      <dgm:prSet presAssocID="{330EECA7-D8F4-43C1-8EE1-0E2A490B0B0C}" presName="level3hierChild" presStyleCnt="0"/>
      <dgm:spPr/>
    </dgm:pt>
    <dgm:pt modelId="{69B659C2-D6B0-4E14-9229-5B9E5BE0E1C4}" type="pres">
      <dgm:prSet presAssocID="{476B4482-9CE0-4ADA-9C49-DC4A3764FFC2}" presName="conn2-1" presStyleLbl="parChTrans1D4" presStyleIdx="3" presStyleCnt="5"/>
      <dgm:spPr/>
    </dgm:pt>
    <dgm:pt modelId="{A20D6EC2-FCD4-41E6-90C1-B9CEA9B094CB}" type="pres">
      <dgm:prSet presAssocID="{476B4482-9CE0-4ADA-9C49-DC4A3764FFC2}" presName="connTx" presStyleLbl="parChTrans1D4" presStyleIdx="3" presStyleCnt="5"/>
      <dgm:spPr/>
    </dgm:pt>
    <dgm:pt modelId="{80958B82-ACA3-4212-8F88-979E3B3D5BE9}" type="pres">
      <dgm:prSet presAssocID="{AA43FF7D-DC4F-4C5B-8F4A-3484AFCE7B76}" presName="root2" presStyleCnt="0"/>
      <dgm:spPr/>
    </dgm:pt>
    <dgm:pt modelId="{3000BD00-E74D-4C6D-8CCE-560BED714ECC}" type="pres">
      <dgm:prSet presAssocID="{AA43FF7D-DC4F-4C5B-8F4A-3484AFCE7B76}" presName="LevelTwoTextNode" presStyleLbl="node4" presStyleIdx="3" presStyleCnt="5">
        <dgm:presLayoutVars>
          <dgm:chPref val="3"/>
        </dgm:presLayoutVars>
      </dgm:prSet>
      <dgm:spPr/>
    </dgm:pt>
    <dgm:pt modelId="{B7699DC7-70B0-4C67-84E7-7EA2336F3834}" type="pres">
      <dgm:prSet presAssocID="{AA43FF7D-DC4F-4C5B-8F4A-3484AFCE7B76}" presName="level3hierChild" presStyleCnt="0"/>
      <dgm:spPr/>
    </dgm:pt>
    <dgm:pt modelId="{C4BDE378-80D4-4F9E-9E07-F492B12CB760}" type="pres">
      <dgm:prSet presAssocID="{97954741-6968-4A8B-A8B9-07255A5283D1}" presName="conn2-1" presStyleLbl="parChTrans1D4" presStyleIdx="4" presStyleCnt="5"/>
      <dgm:spPr/>
    </dgm:pt>
    <dgm:pt modelId="{8F467B28-3C0D-4550-8729-13712278A99C}" type="pres">
      <dgm:prSet presAssocID="{97954741-6968-4A8B-A8B9-07255A5283D1}" presName="connTx" presStyleLbl="parChTrans1D4" presStyleIdx="4" presStyleCnt="5"/>
      <dgm:spPr/>
    </dgm:pt>
    <dgm:pt modelId="{F64B2FCC-9936-4D83-A733-E2D3498A71D7}" type="pres">
      <dgm:prSet presAssocID="{64F5764E-1CDA-4C3A-B316-ACC239ED4187}" presName="root2" presStyleCnt="0"/>
      <dgm:spPr/>
    </dgm:pt>
    <dgm:pt modelId="{470A9A44-6C3F-40CB-AF9E-7B534F0FDDFA}" type="pres">
      <dgm:prSet presAssocID="{64F5764E-1CDA-4C3A-B316-ACC239ED4187}" presName="LevelTwoTextNode" presStyleLbl="node4" presStyleIdx="4" presStyleCnt="5">
        <dgm:presLayoutVars>
          <dgm:chPref val="3"/>
        </dgm:presLayoutVars>
      </dgm:prSet>
      <dgm:spPr/>
    </dgm:pt>
    <dgm:pt modelId="{9BDF9020-F913-4D54-995A-403C1234545B}" type="pres">
      <dgm:prSet presAssocID="{64F5764E-1CDA-4C3A-B316-ACC239ED4187}" presName="level3hierChild" presStyleCnt="0"/>
      <dgm:spPr/>
    </dgm:pt>
  </dgm:ptLst>
  <dgm:cxnLst>
    <dgm:cxn modelId="{8B45C206-A695-438C-88B6-8F334BA10606}" type="presOf" srcId="{97954741-6968-4A8B-A8B9-07255A5283D1}" destId="{C4BDE378-80D4-4F9E-9E07-F492B12CB760}" srcOrd="0" destOrd="0" presId="urn:microsoft.com/office/officeart/2005/8/layout/hierarchy2"/>
    <dgm:cxn modelId="{3620D10C-A98C-4CD4-B33D-14D3CD56B794}" type="presOf" srcId="{7B852B3B-8FA1-414C-9426-1DD7C4B9D39D}" destId="{569F3D20-4BEA-46F5-9D25-12F1DC42455E}" srcOrd="1" destOrd="0" presId="urn:microsoft.com/office/officeart/2005/8/layout/hierarchy2"/>
    <dgm:cxn modelId="{AFBBE40D-25A5-4A12-BAA9-E84DB9AB6088}" type="presOf" srcId="{A1D2A158-D5FD-4FB5-8D48-06D5A198D57F}" destId="{97AE436E-D9EA-4B7F-96B9-BCDFBA09A336}" srcOrd="0" destOrd="0" presId="urn:microsoft.com/office/officeart/2005/8/layout/hierarchy2"/>
    <dgm:cxn modelId="{E1471F0E-D5FB-4FE4-AB9E-243B012F4F62}" type="presOf" srcId="{A1D2A158-D5FD-4FB5-8D48-06D5A198D57F}" destId="{EFDE9789-63B9-4739-99A2-D6B8DE4B2A2A}" srcOrd="1" destOrd="0" presId="urn:microsoft.com/office/officeart/2005/8/layout/hierarchy2"/>
    <dgm:cxn modelId="{63657F0E-B444-436F-88BA-8428C1502F57}" type="presOf" srcId="{A72F45D1-73D8-414E-9224-F77601A53C8D}" destId="{62CA6344-30EF-4EFC-8218-7E1755D45927}" srcOrd="1" destOrd="0" presId="urn:microsoft.com/office/officeart/2005/8/layout/hierarchy2"/>
    <dgm:cxn modelId="{4C4BBF12-D67C-494B-A326-584FE291535B}" type="presOf" srcId="{3C301648-6DE3-4BE2-9BE6-F527E1544B23}" destId="{F572CFC8-39C4-405C-8A6A-DB7B448ACC2F}" srcOrd="0" destOrd="0" presId="urn:microsoft.com/office/officeart/2005/8/layout/hierarchy2"/>
    <dgm:cxn modelId="{7E501519-7FA0-4D86-A11C-766BA8A9E9CD}" srcId="{2C3458BE-10F5-4D27-B130-57E382736A6A}" destId="{3C301648-6DE3-4BE2-9BE6-F527E1544B23}" srcOrd="0" destOrd="0" parTransId="{7B852B3B-8FA1-414C-9426-1DD7C4B9D39D}" sibTransId="{6AFC5D38-092F-4EE6-B535-D021DDC17D86}"/>
    <dgm:cxn modelId="{1E3B0529-32E1-4321-8351-49C343A98DC7}" type="presOf" srcId="{A1FA9B53-D057-4D69-B88D-1DC4ADC0FF8D}" destId="{9EC5163A-5D51-4FA2-A7E6-7756CF30543A}" srcOrd="0" destOrd="0" presId="urn:microsoft.com/office/officeart/2005/8/layout/hierarchy2"/>
    <dgm:cxn modelId="{FE3D6837-31F8-4C69-85B4-EFCAA616425F}" type="presOf" srcId="{2C3458BE-10F5-4D27-B130-57E382736A6A}" destId="{2C0AD9F6-B520-4C9B-AFBF-C48A6FB69D4F}" srcOrd="0" destOrd="0" presId="urn:microsoft.com/office/officeart/2005/8/layout/hierarchy2"/>
    <dgm:cxn modelId="{65BEAD38-8D77-4552-B859-B76A98E8CD41}" type="presOf" srcId="{A1FA9B53-D057-4D69-B88D-1DC4ADC0FF8D}" destId="{A404280B-B377-427E-8FF7-9007AFDCF228}" srcOrd="1" destOrd="0" presId="urn:microsoft.com/office/officeart/2005/8/layout/hierarchy2"/>
    <dgm:cxn modelId="{F2D4FB3B-876D-486E-B71B-78FEA77BB4A4}" type="presOf" srcId="{A72F45D1-73D8-414E-9224-F77601A53C8D}" destId="{AF6DAE96-BBBB-4453-8BF7-D7A802010EAC}" srcOrd="0" destOrd="0" presId="urn:microsoft.com/office/officeart/2005/8/layout/hierarchy2"/>
    <dgm:cxn modelId="{78331E3C-33B1-455D-8B5E-4D72266CD468}" type="presOf" srcId="{64F5764E-1CDA-4C3A-B316-ACC239ED4187}" destId="{470A9A44-6C3F-40CB-AF9E-7B534F0FDDFA}" srcOrd="0" destOrd="0" presId="urn:microsoft.com/office/officeart/2005/8/layout/hierarchy2"/>
    <dgm:cxn modelId="{7E15E63E-CB7C-447D-BE22-705C25EC869F}" type="presOf" srcId="{3C549FFD-8EBD-42A8-A785-62C9F78C27EF}" destId="{B3E2B59A-EC53-41B4-9B21-8648D2EEDA76}" srcOrd="0" destOrd="0" presId="urn:microsoft.com/office/officeart/2005/8/layout/hierarchy2"/>
    <dgm:cxn modelId="{9064DE5F-31CE-4AC5-9E3D-CDC6FA921048}" type="presOf" srcId="{7B852B3B-8FA1-414C-9426-1DD7C4B9D39D}" destId="{431DE124-AF0B-4D02-8B23-47A65FBF1DF6}" srcOrd="0" destOrd="0" presId="urn:microsoft.com/office/officeart/2005/8/layout/hierarchy2"/>
    <dgm:cxn modelId="{E1377D61-DF2B-49C6-99F7-7487DF78460A}" type="presOf" srcId="{E5CB8089-4ACC-41A8-98B9-E3CF947091C6}" destId="{796FA4FE-03BC-4847-A604-7F122BBEEFB6}" srcOrd="0" destOrd="0" presId="urn:microsoft.com/office/officeart/2005/8/layout/hierarchy2"/>
    <dgm:cxn modelId="{42CE7E64-E71D-48AA-B023-8E4A0AD0AFBB}" type="presOf" srcId="{476B4482-9CE0-4ADA-9C49-DC4A3764FFC2}" destId="{A20D6EC2-FCD4-41E6-90C1-B9CEA9B094CB}" srcOrd="1" destOrd="0" presId="urn:microsoft.com/office/officeart/2005/8/layout/hierarchy2"/>
    <dgm:cxn modelId="{8C432668-32BD-4195-8F80-87100CFD2DA7}" type="presOf" srcId="{F6B6553F-F808-46F1-A078-98F1BAF2D782}" destId="{0E124AB0-9D50-4FE4-89BE-7AA8E369359B}" srcOrd="0" destOrd="0" presId="urn:microsoft.com/office/officeart/2005/8/layout/hierarchy2"/>
    <dgm:cxn modelId="{730D2C4B-933B-487C-B0B7-750FC04A8448}" type="presOf" srcId="{CF3B5B9D-6E53-43A8-AC9D-AA5B20C28648}" destId="{F4B56C47-820F-4B90-834E-FD4FA5249A59}" srcOrd="0" destOrd="0" presId="urn:microsoft.com/office/officeart/2005/8/layout/hierarchy2"/>
    <dgm:cxn modelId="{A6E3524C-5672-4436-B4DD-035C90B65700}" srcId="{F6B6553F-F808-46F1-A078-98F1BAF2D782}" destId="{3C549FFD-8EBD-42A8-A785-62C9F78C27EF}" srcOrd="1" destOrd="0" parTransId="{059E2F09-458F-4240-9C42-18ADBE7E7F10}" sibTransId="{69C6BCC6-8131-4293-9951-59584D81F042}"/>
    <dgm:cxn modelId="{DCBEFB6D-92ED-4603-A555-9E3D61FE2B72}" srcId="{E5CB8089-4ACC-41A8-98B9-E3CF947091C6}" destId="{28F4E89A-76E1-455A-890B-2DF1DB2FE30A}" srcOrd="0" destOrd="0" parTransId="{CF3B5B9D-6E53-43A8-AC9D-AA5B20C28648}" sibTransId="{57FCB94C-6C00-4C75-9A94-AE415AFD70E3}"/>
    <dgm:cxn modelId="{80D6B652-BEA1-41AC-88B8-D2D5BD4DCA27}" type="presOf" srcId="{80A22E39-FF5D-4529-9631-F84DDB49428D}" destId="{BFED7CA0-6597-425B-91E0-B6B619024430}" srcOrd="0" destOrd="0" presId="urn:microsoft.com/office/officeart/2005/8/layout/hierarchy2"/>
    <dgm:cxn modelId="{1D0FBC56-89E1-4B95-AE0D-98E76A9080FA}" type="presOf" srcId="{5F646A6C-8ED6-49E9-AC1B-3B053C182A9A}" destId="{1F439761-A227-4AAE-8E26-C9FC2ECB47EF}" srcOrd="0" destOrd="0" presId="urn:microsoft.com/office/officeart/2005/8/layout/hierarchy2"/>
    <dgm:cxn modelId="{A1B73479-CDB4-4C42-AB2E-913ADA3C6A47}" type="presOf" srcId="{AA43FF7D-DC4F-4C5B-8F4A-3484AFCE7B76}" destId="{3000BD00-E74D-4C6D-8CCE-560BED714ECC}" srcOrd="0" destOrd="0" presId="urn:microsoft.com/office/officeart/2005/8/layout/hierarchy2"/>
    <dgm:cxn modelId="{50B8AE7A-4ECA-4A03-8F54-F083F2ECFE9A}" type="presOf" srcId="{4B73C664-AA52-4CFC-B8B1-6311CD76736D}" destId="{5A2AAF4E-574E-494A-B156-67BD72F0E391}" srcOrd="0" destOrd="0" presId="urn:microsoft.com/office/officeart/2005/8/layout/hierarchy2"/>
    <dgm:cxn modelId="{7133B08C-381A-4C73-840F-377EF7B04932}" type="presOf" srcId="{476B4482-9CE0-4ADA-9C49-DC4A3764FFC2}" destId="{69B659C2-D6B0-4E14-9229-5B9E5BE0E1C4}" srcOrd="0" destOrd="0" presId="urn:microsoft.com/office/officeart/2005/8/layout/hierarchy2"/>
    <dgm:cxn modelId="{059D8FA3-532C-4676-8EFD-52960F9936F9}" type="presOf" srcId="{059E2F09-458F-4240-9C42-18ADBE7E7F10}" destId="{1ED0B865-0E00-4B67-877D-A379E82BFCEA}" srcOrd="0" destOrd="0" presId="urn:microsoft.com/office/officeart/2005/8/layout/hierarchy2"/>
    <dgm:cxn modelId="{3AAE79A9-C097-4BDA-8F25-D2927FE574B3}" type="presOf" srcId="{330EECA7-D8F4-43C1-8EE1-0E2A490B0B0C}" destId="{8B503396-1389-4717-8343-98D20B4C8100}" srcOrd="0" destOrd="0" presId="urn:microsoft.com/office/officeart/2005/8/layout/hierarchy2"/>
    <dgm:cxn modelId="{88048CA9-E2C2-4A76-9D7E-BB113A5BD2E2}" type="presOf" srcId="{0BD0DFF5-E28A-40EA-B2A6-4B9824A8D870}" destId="{9CF76855-A31A-4D55-8321-862A27CC9BBF}" srcOrd="0" destOrd="0" presId="urn:microsoft.com/office/officeart/2005/8/layout/hierarchy2"/>
    <dgm:cxn modelId="{539A1BB6-DB7B-4F72-99FE-772BF8303CB9}" srcId="{80A22E39-FF5D-4529-9631-F84DDB49428D}" destId="{E5CB8089-4ACC-41A8-98B9-E3CF947091C6}" srcOrd="1" destOrd="0" parTransId="{A1FA9B53-D057-4D69-B88D-1DC4ADC0FF8D}" sibTransId="{8FB4C747-E4AC-4A03-9121-0D1258F13F77}"/>
    <dgm:cxn modelId="{838E14BA-FBD6-4B7A-8A8A-C9E63487D2CF}" type="presOf" srcId="{059E2F09-458F-4240-9C42-18ADBE7E7F10}" destId="{4C875957-3EB4-4A23-9A9F-E72D88B13459}" srcOrd="1" destOrd="0" presId="urn:microsoft.com/office/officeart/2005/8/layout/hierarchy2"/>
    <dgm:cxn modelId="{68A38ABB-89FE-4F69-AF7F-DED5D61840F0}" srcId="{28F4E89A-76E1-455A-890B-2DF1DB2FE30A}" destId="{330EECA7-D8F4-43C1-8EE1-0E2A490B0B0C}" srcOrd="0" destOrd="0" parTransId="{A72F45D1-73D8-414E-9224-F77601A53C8D}" sibTransId="{1739E01A-3C9C-4803-A412-B8953CA653F8}"/>
    <dgm:cxn modelId="{A33A36BC-8C6C-4AC5-A794-0EBBE05D39E5}" srcId="{80A22E39-FF5D-4529-9631-F84DDB49428D}" destId="{F6B6553F-F808-46F1-A078-98F1BAF2D782}" srcOrd="0" destOrd="0" parTransId="{5F646A6C-8ED6-49E9-AC1B-3B053C182A9A}" sibTransId="{16BE0D93-163D-4D29-B70C-79C8AB538607}"/>
    <dgm:cxn modelId="{0AA46BBE-12E0-4787-A115-A6DFDE624BCD}" srcId="{0BD0DFF5-E28A-40EA-B2A6-4B9824A8D870}" destId="{80A22E39-FF5D-4529-9631-F84DDB49428D}" srcOrd="0" destOrd="0" parTransId="{CC11C4A2-CCD0-45C8-9659-90040EA26043}" sibTransId="{14F61D7C-7E74-4F06-86B1-9F40EC3A2B84}"/>
    <dgm:cxn modelId="{F45ED8CD-7962-4B5D-A219-8733938AA238}" srcId="{F6B6553F-F808-46F1-A078-98F1BAF2D782}" destId="{2C3458BE-10F5-4D27-B130-57E382736A6A}" srcOrd="0" destOrd="0" parTransId="{4B73C664-AA52-4CFC-B8B1-6311CD76736D}" sibTransId="{744EDE31-CFDB-43CA-B09F-0176B34F2854}"/>
    <dgm:cxn modelId="{031E1DCE-00F2-46D5-9FA7-ED9B981928D4}" srcId="{330EECA7-D8F4-43C1-8EE1-0E2A490B0B0C}" destId="{AA43FF7D-DC4F-4C5B-8F4A-3484AFCE7B76}" srcOrd="0" destOrd="0" parTransId="{476B4482-9CE0-4ADA-9C49-DC4A3764FFC2}" sibTransId="{8AE64789-51F3-4A6A-A0EA-06501C292AD4}"/>
    <dgm:cxn modelId="{3B806ED7-739B-417F-97A9-3EB4563AFEFD}" srcId="{AA43FF7D-DC4F-4C5B-8F4A-3484AFCE7B76}" destId="{64F5764E-1CDA-4C3A-B316-ACC239ED4187}" srcOrd="0" destOrd="0" parTransId="{97954741-6968-4A8B-A8B9-07255A5283D1}" sibTransId="{38AE86D0-3ED8-40B5-A2E5-C8D80C2AAAEE}"/>
    <dgm:cxn modelId="{D94B5DD8-BB3C-4811-9933-DC9AE8C952CA}" type="presOf" srcId="{97954741-6968-4A8B-A8B9-07255A5283D1}" destId="{8F467B28-3C0D-4550-8729-13712278A99C}" srcOrd="1" destOrd="0" presId="urn:microsoft.com/office/officeart/2005/8/layout/hierarchy2"/>
    <dgm:cxn modelId="{C41D42E1-8060-40E7-8247-41B4ABBDAEBA}" type="presOf" srcId="{5F646A6C-8ED6-49E9-AC1B-3B053C182A9A}" destId="{8A6E682B-8B65-484E-9668-74196C01C0D1}" srcOrd="1" destOrd="0" presId="urn:microsoft.com/office/officeart/2005/8/layout/hierarchy2"/>
    <dgm:cxn modelId="{5597A6EA-A03F-4233-B455-5E6B271DA071}" type="presOf" srcId="{20DA0FF6-9353-47EE-8D33-93EB388E12C0}" destId="{FF3834CF-2F97-4DB6-BEF7-88AB4AB936EA}" srcOrd="0" destOrd="0" presId="urn:microsoft.com/office/officeart/2005/8/layout/hierarchy2"/>
    <dgm:cxn modelId="{CFE016EB-3149-444C-BFE6-A8E3C9F9F80B}" type="presOf" srcId="{28F4E89A-76E1-455A-890B-2DF1DB2FE30A}" destId="{456478E6-C83D-4FDE-B3B9-EC36D69A4E96}" srcOrd="0" destOrd="0" presId="urn:microsoft.com/office/officeart/2005/8/layout/hierarchy2"/>
    <dgm:cxn modelId="{B294EAEE-D3EB-4D12-AD4C-43B7D46AD0D5}" type="presOf" srcId="{4B73C664-AA52-4CFC-B8B1-6311CD76736D}" destId="{BA35ECD4-1C47-4A9C-AD06-5F3D9F594C37}" srcOrd="1" destOrd="0" presId="urn:microsoft.com/office/officeart/2005/8/layout/hierarchy2"/>
    <dgm:cxn modelId="{12BDF3F2-20CB-4833-8DCF-A117F8ACF5D3}" srcId="{3C549FFD-8EBD-42A8-A785-62C9F78C27EF}" destId="{20DA0FF6-9353-47EE-8D33-93EB388E12C0}" srcOrd="0" destOrd="0" parTransId="{A1D2A158-D5FD-4FB5-8D48-06D5A198D57F}" sibTransId="{B35A8749-982E-40FE-8A4B-64263C2D5741}"/>
    <dgm:cxn modelId="{3E270CF5-A8A4-4413-9848-0A65B468135E}" type="presOf" srcId="{CF3B5B9D-6E53-43A8-AC9D-AA5B20C28648}" destId="{1CA0FBCC-610D-4E5F-BB01-EE0898047C2D}" srcOrd="1" destOrd="0" presId="urn:microsoft.com/office/officeart/2005/8/layout/hierarchy2"/>
    <dgm:cxn modelId="{7C9B571D-DC3F-4ABC-8D35-258F36721C0A}" type="presParOf" srcId="{9CF76855-A31A-4D55-8321-862A27CC9BBF}" destId="{CA000144-8E44-43D5-B49F-3141A91C34C1}" srcOrd="0" destOrd="0" presId="urn:microsoft.com/office/officeart/2005/8/layout/hierarchy2"/>
    <dgm:cxn modelId="{A6826EE3-CD94-4F59-905A-F15370A02E84}" type="presParOf" srcId="{CA000144-8E44-43D5-B49F-3141A91C34C1}" destId="{BFED7CA0-6597-425B-91E0-B6B619024430}" srcOrd="0" destOrd="0" presId="urn:microsoft.com/office/officeart/2005/8/layout/hierarchy2"/>
    <dgm:cxn modelId="{792E8DC7-5FA9-478B-BAC5-336146592B6D}" type="presParOf" srcId="{CA000144-8E44-43D5-B49F-3141A91C34C1}" destId="{FEB42D75-D700-43DD-BF91-45F451D63FCF}" srcOrd="1" destOrd="0" presId="urn:microsoft.com/office/officeart/2005/8/layout/hierarchy2"/>
    <dgm:cxn modelId="{B6CF4371-31AE-4088-B97B-CF8B010DB3DD}" type="presParOf" srcId="{FEB42D75-D700-43DD-BF91-45F451D63FCF}" destId="{1F439761-A227-4AAE-8E26-C9FC2ECB47EF}" srcOrd="0" destOrd="0" presId="urn:microsoft.com/office/officeart/2005/8/layout/hierarchy2"/>
    <dgm:cxn modelId="{72CA8802-7FAF-4722-BFF6-71E3BD095C5A}" type="presParOf" srcId="{1F439761-A227-4AAE-8E26-C9FC2ECB47EF}" destId="{8A6E682B-8B65-484E-9668-74196C01C0D1}" srcOrd="0" destOrd="0" presId="urn:microsoft.com/office/officeart/2005/8/layout/hierarchy2"/>
    <dgm:cxn modelId="{EBB7C0E2-1153-40C1-A186-3BDC03B8E1A6}" type="presParOf" srcId="{FEB42D75-D700-43DD-BF91-45F451D63FCF}" destId="{96011C02-C447-4F90-B8D7-4D569BD7A4BF}" srcOrd="1" destOrd="0" presId="urn:microsoft.com/office/officeart/2005/8/layout/hierarchy2"/>
    <dgm:cxn modelId="{20EF2EBF-228D-414C-B2D2-297044481436}" type="presParOf" srcId="{96011C02-C447-4F90-B8D7-4D569BD7A4BF}" destId="{0E124AB0-9D50-4FE4-89BE-7AA8E369359B}" srcOrd="0" destOrd="0" presId="urn:microsoft.com/office/officeart/2005/8/layout/hierarchy2"/>
    <dgm:cxn modelId="{BBE668B4-A3FB-42A9-A5B5-F6876343FE5B}" type="presParOf" srcId="{96011C02-C447-4F90-B8D7-4D569BD7A4BF}" destId="{1EFD9315-5D8A-493A-87E0-662843AFAC1A}" srcOrd="1" destOrd="0" presId="urn:microsoft.com/office/officeart/2005/8/layout/hierarchy2"/>
    <dgm:cxn modelId="{6EB720B9-6F32-4906-A075-B887E87356AF}" type="presParOf" srcId="{1EFD9315-5D8A-493A-87E0-662843AFAC1A}" destId="{5A2AAF4E-574E-494A-B156-67BD72F0E391}" srcOrd="0" destOrd="0" presId="urn:microsoft.com/office/officeart/2005/8/layout/hierarchy2"/>
    <dgm:cxn modelId="{3B198450-D639-48A5-BC45-924CF129594B}" type="presParOf" srcId="{5A2AAF4E-574E-494A-B156-67BD72F0E391}" destId="{BA35ECD4-1C47-4A9C-AD06-5F3D9F594C37}" srcOrd="0" destOrd="0" presId="urn:microsoft.com/office/officeart/2005/8/layout/hierarchy2"/>
    <dgm:cxn modelId="{2D86B42F-D134-4FB8-9007-8F5695BB4D6E}" type="presParOf" srcId="{1EFD9315-5D8A-493A-87E0-662843AFAC1A}" destId="{84FCFD62-CB89-42A6-81A8-565149A3656D}" srcOrd="1" destOrd="0" presId="urn:microsoft.com/office/officeart/2005/8/layout/hierarchy2"/>
    <dgm:cxn modelId="{D2BECE3F-C09E-4B0B-B4EC-A2E87CBECD81}" type="presParOf" srcId="{84FCFD62-CB89-42A6-81A8-565149A3656D}" destId="{2C0AD9F6-B520-4C9B-AFBF-C48A6FB69D4F}" srcOrd="0" destOrd="0" presId="urn:microsoft.com/office/officeart/2005/8/layout/hierarchy2"/>
    <dgm:cxn modelId="{908BCE2A-3A07-40AB-B048-46929C9B7A5B}" type="presParOf" srcId="{84FCFD62-CB89-42A6-81A8-565149A3656D}" destId="{35BACD4B-88C1-4A77-ABA6-19A138767890}" srcOrd="1" destOrd="0" presId="urn:microsoft.com/office/officeart/2005/8/layout/hierarchy2"/>
    <dgm:cxn modelId="{C3773919-7597-4281-BA30-C3D483F3BFC9}" type="presParOf" srcId="{35BACD4B-88C1-4A77-ABA6-19A138767890}" destId="{431DE124-AF0B-4D02-8B23-47A65FBF1DF6}" srcOrd="0" destOrd="0" presId="urn:microsoft.com/office/officeart/2005/8/layout/hierarchy2"/>
    <dgm:cxn modelId="{94034E78-7334-4B3E-BA24-1D154F8743CC}" type="presParOf" srcId="{431DE124-AF0B-4D02-8B23-47A65FBF1DF6}" destId="{569F3D20-4BEA-46F5-9D25-12F1DC42455E}" srcOrd="0" destOrd="0" presId="urn:microsoft.com/office/officeart/2005/8/layout/hierarchy2"/>
    <dgm:cxn modelId="{62159A34-6A07-4C00-B3D4-99CCEE7AD72F}" type="presParOf" srcId="{35BACD4B-88C1-4A77-ABA6-19A138767890}" destId="{C1F68060-B272-461E-AACE-75310A2798D3}" srcOrd="1" destOrd="0" presId="urn:microsoft.com/office/officeart/2005/8/layout/hierarchy2"/>
    <dgm:cxn modelId="{AEC00643-F2E2-4B5E-A030-E6B6B3944772}" type="presParOf" srcId="{C1F68060-B272-461E-AACE-75310A2798D3}" destId="{F572CFC8-39C4-405C-8A6A-DB7B448ACC2F}" srcOrd="0" destOrd="0" presId="urn:microsoft.com/office/officeart/2005/8/layout/hierarchy2"/>
    <dgm:cxn modelId="{17182641-F86E-4018-97E4-67EB84D75BAF}" type="presParOf" srcId="{C1F68060-B272-461E-AACE-75310A2798D3}" destId="{09E1985A-F4C3-428A-A715-9BBD7ED26864}" srcOrd="1" destOrd="0" presId="urn:microsoft.com/office/officeart/2005/8/layout/hierarchy2"/>
    <dgm:cxn modelId="{CCC62013-8A64-4B6C-A2F6-32F572F08898}" type="presParOf" srcId="{1EFD9315-5D8A-493A-87E0-662843AFAC1A}" destId="{1ED0B865-0E00-4B67-877D-A379E82BFCEA}" srcOrd="2" destOrd="0" presId="urn:microsoft.com/office/officeart/2005/8/layout/hierarchy2"/>
    <dgm:cxn modelId="{31B61C77-989C-42EF-874D-864996388BFB}" type="presParOf" srcId="{1ED0B865-0E00-4B67-877D-A379E82BFCEA}" destId="{4C875957-3EB4-4A23-9A9F-E72D88B13459}" srcOrd="0" destOrd="0" presId="urn:microsoft.com/office/officeart/2005/8/layout/hierarchy2"/>
    <dgm:cxn modelId="{6811FFC1-EF4A-4055-A6F7-7455E11C3455}" type="presParOf" srcId="{1EFD9315-5D8A-493A-87E0-662843AFAC1A}" destId="{3BC6023C-9CF0-4E42-98E3-C6CFC988F1D7}" srcOrd="3" destOrd="0" presId="urn:microsoft.com/office/officeart/2005/8/layout/hierarchy2"/>
    <dgm:cxn modelId="{C0D6F829-9D94-4675-8E3B-E109866AC1FE}" type="presParOf" srcId="{3BC6023C-9CF0-4E42-98E3-C6CFC988F1D7}" destId="{B3E2B59A-EC53-41B4-9B21-8648D2EEDA76}" srcOrd="0" destOrd="0" presId="urn:microsoft.com/office/officeart/2005/8/layout/hierarchy2"/>
    <dgm:cxn modelId="{AD3A3E0F-DAE7-4F09-A607-4D9D58E58786}" type="presParOf" srcId="{3BC6023C-9CF0-4E42-98E3-C6CFC988F1D7}" destId="{4B27D1DB-92AE-4EF9-8B2B-E3E8ADF31A0B}" srcOrd="1" destOrd="0" presId="urn:microsoft.com/office/officeart/2005/8/layout/hierarchy2"/>
    <dgm:cxn modelId="{37EB1407-6DBB-412A-AE20-337CBA74F976}" type="presParOf" srcId="{4B27D1DB-92AE-4EF9-8B2B-E3E8ADF31A0B}" destId="{97AE436E-D9EA-4B7F-96B9-BCDFBA09A336}" srcOrd="0" destOrd="0" presId="urn:microsoft.com/office/officeart/2005/8/layout/hierarchy2"/>
    <dgm:cxn modelId="{426923A8-E1D1-40A3-A66B-E1DD447E3904}" type="presParOf" srcId="{97AE436E-D9EA-4B7F-96B9-BCDFBA09A336}" destId="{EFDE9789-63B9-4739-99A2-D6B8DE4B2A2A}" srcOrd="0" destOrd="0" presId="urn:microsoft.com/office/officeart/2005/8/layout/hierarchy2"/>
    <dgm:cxn modelId="{886F668C-D17B-4F65-92C7-2E887E6F13B6}" type="presParOf" srcId="{4B27D1DB-92AE-4EF9-8B2B-E3E8ADF31A0B}" destId="{AB9E32C8-212C-4108-A2AA-68FD5EA0C03F}" srcOrd="1" destOrd="0" presId="urn:microsoft.com/office/officeart/2005/8/layout/hierarchy2"/>
    <dgm:cxn modelId="{B5B16C38-A128-4064-B7CB-69744C77C880}" type="presParOf" srcId="{AB9E32C8-212C-4108-A2AA-68FD5EA0C03F}" destId="{FF3834CF-2F97-4DB6-BEF7-88AB4AB936EA}" srcOrd="0" destOrd="0" presId="urn:microsoft.com/office/officeart/2005/8/layout/hierarchy2"/>
    <dgm:cxn modelId="{31E5D667-A341-463F-AB04-400BDAE8B906}" type="presParOf" srcId="{AB9E32C8-212C-4108-A2AA-68FD5EA0C03F}" destId="{BE28B295-4103-45EE-913D-3BC79BF9DB2A}" srcOrd="1" destOrd="0" presId="urn:microsoft.com/office/officeart/2005/8/layout/hierarchy2"/>
    <dgm:cxn modelId="{40DD68EF-68BA-424D-A764-ACFA36721739}" type="presParOf" srcId="{FEB42D75-D700-43DD-BF91-45F451D63FCF}" destId="{9EC5163A-5D51-4FA2-A7E6-7756CF30543A}" srcOrd="2" destOrd="0" presId="urn:microsoft.com/office/officeart/2005/8/layout/hierarchy2"/>
    <dgm:cxn modelId="{7BC78FE4-3C13-4AD8-B5A5-D9361A0A91F2}" type="presParOf" srcId="{9EC5163A-5D51-4FA2-A7E6-7756CF30543A}" destId="{A404280B-B377-427E-8FF7-9007AFDCF228}" srcOrd="0" destOrd="0" presId="urn:microsoft.com/office/officeart/2005/8/layout/hierarchy2"/>
    <dgm:cxn modelId="{D7065BBE-A1CC-499C-92BE-5354A8DE99DA}" type="presParOf" srcId="{FEB42D75-D700-43DD-BF91-45F451D63FCF}" destId="{66A29386-0877-4ACC-AEAE-A95DAFF3A606}" srcOrd="3" destOrd="0" presId="urn:microsoft.com/office/officeart/2005/8/layout/hierarchy2"/>
    <dgm:cxn modelId="{C8C81CE0-7809-4555-9733-0CD8A61BCFB6}" type="presParOf" srcId="{66A29386-0877-4ACC-AEAE-A95DAFF3A606}" destId="{796FA4FE-03BC-4847-A604-7F122BBEEFB6}" srcOrd="0" destOrd="0" presId="urn:microsoft.com/office/officeart/2005/8/layout/hierarchy2"/>
    <dgm:cxn modelId="{F4D7C7B8-C2E5-4410-B78C-2925D936C187}" type="presParOf" srcId="{66A29386-0877-4ACC-AEAE-A95DAFF3A606}" destId="{5214F768-DF0B-4537-BEA3-BC0C604FC891}" srcOrd="1" destOrd="0" presId="urn:microsoft.com/office/officeart/2005/8/layout/hierarchy2"/>
    <dgm:cxn modelId="{D4834B5D-624F-4F2C-918F-2457AE5F4942}" type="presParOf" srcId="{5214F768-DF0B-4537-BEA3-BC0C604FC891}" destId="{F4B56C47-820F-4B90-834E-FD4FA5249A59}" srcOrd="0" destOrd="0" presId="urn:microsoft.com/office/officeart/2005/8/layout/hierarchy2"/>
    <dgm:cxn modelId="{7D314CB3-321D-4CEA-BEDC-F8DA9EDE8B41}" type="presParOf" srcId="{F4B56C47-820F-4B90-834E-FD4FA5249A59}" destId="{1CA0FBCC-610D-4E5F-BB01-EE0898047C2D}" srcOrd="0" destOrd="0" presId="urn:microsoft.com/office/officeart/2005/8/layout/hierarchy2"/>
    <dgm:cxn modelId="{8BACE971-225D-4757-B723-3B0F7FF9538D}" type="presParOf" srcId="{5214F768-DF0B-4537-BEA3-BC0C604FC891}" destId="{A5502713-84DC-4719-962B-ED2D524EC424}" srcOrd="1" destOrd="0" presId="urn:microsoft.com/office/officeart/2005/8/layout/hierarchy2"/>
    <dgm:cxn modelId="{C0D8920B-B11F-4190-8715-019B8FF56186}" type="presParOf" srcId="{A5502713-84DC-4719-962B-ED2D524EC424}" destId="{456478E6-C83D-4FDE-B3B9-EC36D69A4E96}" srcOrd="0" destOrd="0" presId="urn:microsoft.com/office/officeart/2005/8/layout/hierarchy2"/>
    <dgm:cxn modelId="{78A1B794-658B-49F3-A974-3D60CA9496A6}" type="presParOf" srcId="{A5502713-84DC-4719-962B-ED2D524EC424}" destId="{40048DB2-C7F5-46DC-8727-47579620A689}" srcOrd="1" destOrd="0" presId="urn:microsoft.com/office/officeart/2005/8/layout/hierarchy2"/>
    <dgm:cxn modelId="{6F6C7591-4A1D-43E3-9A65-31925E36504F}" type="presParOf" srcId="{40048DB2-C7F5-46DC-8727-47579620A689}" destId="{AF6DAE96-BBBB-4453-8BF7-D7A802010EAC}" srcOrd="0" destOrd="0" presId="urn:microsoft.com/office/officeart/2005/8/layout/hierarchy2"/>
    <dgm:cxn modelId="{CAB3BFCD-225D-4B7B-8771-532822F44DEA}" type="presParOf" srcId="{AF6DAE96-BBBB-4453-8BF7-D7A802010EAC}" destId="{62CA6344-30EF-4EFC-8218-7E1755D45927}" srcOrd="0" destOrd="0" presId="urn:microsoft.com/office/officeart/2005/8/layout/hierarchy2"/>
    <dgm:cxn modelId="{8D7E01A5-5ED5-4495-BD8C-CD528EE29724}" type="presParOf" srcId="{40048DB2-C7F5-46DC-8727-47579620A689}" destId="{872B6C56-8884-494D-9CA0-4AF223A3E43A}" srcOrd="1" destOrd="0" presId="urn:microsoft.com/office/officeart/2005/8/layout/hierarchy2"/>
    <dgm:cxn modelId="{8D219AF1-B986-42D8-8E99-E180AC3CB6ED}" type="presParOf" srcId="{872B6C56-8884-494D-9CA0-4AF223A3E43A}" destId="{8B503396-1389-4717-8343-98D20B4C8100}" srcOrd="0" destOrd="0" presId="urn:microsoft.com/office/officeart/2005/8/layout/hierarchy2"/>
    <dgm:cxn modelId="{D9F19A9D-FF9F-42CF-80FB-239FB0D3864F}" type="presParOf" srcId="{872B6C56-8884-494D-9CA0-4AF223A3E43A}" destId="{3916DFE8-B6E8-407A-84D3-E896D56B5468}" srcOrd="1" destOrd="0" presId="urn:microsoft.com/office/officeart/2005/8/layout/hierarchy2"/>
    <dgm:cxn modelId="{A93A43CB-739A-478F-A6C2-8ED1FD30E255}" type="presParOf" srcId="{3916DFE8-B6E8-407A-84D3-E896D56B5468}" destId="{69B659C2-D6B0-4E14-9229-5B9E5BE0E1C4}" srcOrd="0" destOrd="0" presId="urn:microsoft.com/office/officeart/2005/8/layout/hierarchy2"/>
    <dgm:cxn modelId="{C9ACCB58-9E05-4215-8C62-0D53C0C27726}" type="presParOf" srcId="{69B659C2-D6B0-4E14-9229-5B9E5BE0E1C4}" destId="{A20D6EC2-FCD4-41E6-90C1-B9CEA9B094CB}" srcOrd="0" destOrd="0" presId="urn:microsoft.com/office/officeart/2005/8/layout/hierarchy2"/>
    <dgm:cxn modelId="{302DC9CC-F74E-4245-A7BC-AD291ACD206B}" type="presParOf" srcId="{3916DFE8-B6E8-407A-84D3-E896D56B5468}" destId="{80958B82-ACA3-4212-8F88-979E3B3D5BE9}" srcOrd="1" destOrd="0" presId="urn:microsoft.com/office/officeart/2005/8/layout/hierarchy2"/>
    <dgm:cxn modelId="{8DE0DD62-E497-4481-BF77-432E13B2D720}" type="presParOf" srcId="{80958B82-ACA3-4212-8F88-979E3B3D5BE9}" destId="{3000BD00-E74D-4C6D-8CCE-560BED714ECC}" srcOrd="0" destOrd="0" presId="urn:microsoft.com/office/officeart/2005/8/layout/hierarchy2"/>
    <dgm:cxn modelId="{DF60A6C1-E5D2-457A-96B5-9F350512BF0E}" type="presParOf" srcId="{80958B82-ACA3-4212-8F88-979E3B3D5BE9}" destId="{B7699DC7-70B0-4C67-84E7-7EA2336F3834}" srcOrd="1" destOrd="0" presId="urn:microsoft.com/office/officeart/2005/8/layout/hierarchy2"/>
    <dgm:cxn modelId="{570F6980-3944-421E-879E-C7D36CA06418}" type="presParOf" srcId="{B7699DC7-70B0-4C67-84E7-7EA2336F3834}" destId="{C4BDE378-80D4-4F9E-9E07-F492B12CB760}" srcOrd="0" destOrd="0" presId="urn:microsoft.com/office/officeart/2005/8/layout/hierarchy2"/>
    <dgm:cxn modelId="{81C29604-DF74-4D7A-97BB-9C6EFDCDCF7E}" type="presParOf" srcId="{C4BDE378-80D4-4F9E-9E07-F492B12CB760}" destId="{8F467B28-3C0D-4550-8729-13712278A99C}" srcOrd="0" destOrd="0" presId="urn:microsoft.com/office/officeart/2005/8/layout/hierarchy2"/>
    <dgm:cxn modelId="{1DA87C56-9048-4C75-98DF-D6080A184389}" type="presParOf" srcId="{B7699DC7-70B0-4C67-84E7-7EA2336F3834}" destId="{F64B2FCC-9936-4D83-A733-E2D3498A71D7}" srcOrd="1" destOrd="0" presId="urn:microsoft.com/office/officeart/2005/8/layout/hierarchy2"/>
    <dgm:cxn modelId="{EF6F6790-A32E-4FEF-9FF0-B1A2676A84EC}" type="presParOf" srcId="{F64B2FCC-9936-4D83-A733-E2D3498A71D7}" destId="{470A9A44-6C3F-40CB-AF9E-7B534F0FDDFA}" srcOrd="0" destOrd="0" presId="urn:microsoft.com/office/officeart/2005/8/layout/hierarchy2"/>
    <dgm:cxn modelId="{E6DC48DC-17B5-4768-BB0B-9582443C68E2}" type="presParOf" srcId="{F64B2FCC-9936-4D83-A733-E2D3498A71D7}" destId="{9BDF9020-F913-4D54-995A-403C1234545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7E690-B6CC-466F-85FF-38ED160AE93A}">
      <dsp:nvSpPr>
        <dsp:cNvPr id="0" name=""/>
        <dsp:cNvSpPr/>
      </dsp:nvSpPr>
      <dsp:spPr>
        <a:xfrm>
          <a:off x="3332922" y="1282106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572424" y="1325144"/>
        <a:ext cx="26821" cy="5364"/>
      </dsp:txXfrm>
    </dsp:sp>
    <dsp:sp modelId="{D134649E-BCAB-428C-8976-C0307943D988}">
      <dsp:nvSpPr>
        <dsp:cNvPr id="0" name=""/>
        <dsp:cNvSpPr/>
      </dsp:nvSpPr>
      <dsp:spPr>
        <a:xfrm>
          <a:off x="2177" y="628143"/>
          <a:ext cx="3332545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Put Valve Core on Vibrating Plate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7" y="628143"/>
        <a:ext cx="3332545" cy="1399366"/>
      </dsp:txXfrm>
    </dsp:sp>
    <dsp:sp modelId="{170C0493-DE6B-44F4-A264-648FF9B6E5C5}">
      <dsp:nvSpPr>
        <dsp:cNvPr id="0" name=""/>
        <dsp:cNvSpPr/>
      </dsp:nvSpPr>
      <dsp:spPr>
        <a:xfrm>
          <a:off x="6201624" y="1282106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441126" y="1325144"/>
        <a:ext cx="26821" cy="5364"/>
      </dsp:txXfrm>
    </dsp:sp>
    <dsp:sp modelId="{BF04614F-F09D-423F-A43B-27670273B914}">
      <dsp:nvSpPr>
        <dsp:cNvPr id="0" name=""/>
        <dsp:cNvSpPr/>
      </dsp:nvSpPr>
      <dsp:spPr>
        <a:xfrm>
          <a:off x="3871146" y="62814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User Sets GUI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1146" y="628143"/>
        <a:ext cx="2332278" cy="1399366"/>
      </dsp:txXfrm>
    </dsp:sp>
    <dsp:sp modelId="{76DDBB5A-0000-4388-9E2E-0271ED19D16F}">
      <dsp:nvSpPr>
        <dsp:cNvPr id="0" name=""/>
        <dsp:cNvSpPr/>
      </dsp:nvSpPr>
      <dsp:spPr>
        <a:xfrm>
          <a:off x="1168316" y="2025710"/>
          <a:ext cx="6737671" cy="505823"/>
        </a:xfrm>
        <a:custGeom>
          <a:avLst/>
          <a:gdLst/>
          <a:ahLst/>
          <a:cxnLst/>
          <a:rect l="0" t="0" r="0" b="0"/>
          <a:pathLst>
            <a:path>
              <a:moveTo>
                <a:pt x="6737671" y="0"/>
              </a:moveTo>
              <a:lnTo>
                <a:pt x="6737671" y="270011"/>
              </a:lnTo>
              <a:lnTo>
                <a:pt x="0" y="270011"/>
              </a:lnTo>
              <a:lnTo>
                <a:pt x="0" y="50582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368177" y="2275939"/>
        <a:ext cx="337949" cy="5364"/>
      </dsp:txXfrm>
    </dsp:sp>
    <dsp:sp modelId="{F87BB90D-A301-4123-B9D0-54915D50AA19}">
      <dsp:nvSpPr>
        <dsp:cNvPr id="0" name=""/>
        <dsp:cNvSpPr/>
      </dsp:nvSpPr>
      <dsp:spPr>
        <a:xfrm>
          <a:off x="6739848" y="62814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AI Decides if Reverse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9848" y="628143"/>
        <a:ext cx="2332278" cy="1399366"/>
      </dsp:txXfrm>
    </dsp:sp>
    <dsp:sp modelId="{B7B2F025-2151-4E4E-88DD-0073AA08D143}">
      <dsp:nvSpPr>
        <dsp:cNvPr id="0" name=""/>
        <dsp:cNvSpPr/>
      </dsp:nvSpPr>
      <dsp:spPr>
        <a:xfrm>
          <a:off x="2332655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72156" y="3260935"/>
        <a:ext cx="26821" cy="5364"/>
      </dsp:txXfrm>
    </dsp:sp>
    <dsp:sp modelId="{D7D77EFC-D2EE-47E0-89DA-97CC994C2DC7}">
      <dsp:nvSpPr>
        <dsp:cNvPr id="0" name=""/>
        <dsp:cNvSpPr/>
      </dsp:nvSpPr>
      <dsp:spPr>
        <a:xfrm>
          <a:off x="2177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First Side Decides if OK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7" y="2563933"/>
        <a:ext cx="2332278" cy="1399366"/>
      </dsp:txXfrm>
    </dsp:sp>
    <dsp:sp modelId="{F5F42A13-4817-4A09-82BE-3D75D6B505E0}">
      <dsp:nvSpPr>
        <dsp:cNvPr id="0" name=""/>
        <dsp:cNvSpPr/>
      </dsp:nvSpPr>
      <dsp:spPr>
        <a:xfrm>
          <a:off x="5201357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440858" y="3260935"/>
        <a:ext cx="26821" cy="5364"/>
      </dsp:txXfrm>
    </dsp:sp>
    <dsp:sp modelId="{E0375179-E4B4-45A4-B4C9-0CFD92B26AED}">
      <dsp:nvSpPr>
        <dsp:cNvPr id="0" name=""/>
        <dsp:cNvSpPr/>
      </dsp:nvSpPr>
      <dsp:spPr>
        <a:xfrm>
          <a:off x="2870879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Second Side Decides if OK</a:t>
          </a:r>
          <a:endParaRPr lang="zh-TW" altLang="en-US" sz="2500" kern="1200" dirty="0"/>
        </a:p>
      </dsp:txBody>
      <dsp:txXfrm>
        <a:off x="2870879" y="2563933"/>
        <a:ext cx="2332278" cy="1399366"/>
      </dsp:txXfrm>
    </dsp:sp>
    <dsp:sp modelId="{941ACACC-0E18-47BC-B5EC-20C7522FE93B}">
      <dsp:nvSpPr>
        <dsp:cNvPr id="0" name=""/>
        <dsp:cNvSpPr/>
      </dsp:nvSpPr>
      <dsp:spPr>
        <a:xfrm>
          <a:off x="8070059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309560" y="3260935"/>
        <a:ext cx="26821" cy="5364"/>
      </dsp:txXfrm>
    </dsp:sp>
    <dsp:sp modelId="{DDBDFFF3-B0C6-4B6F-BE1B-67C8A145D48E}">
      <dsp:nvSpPr>
        <dsp:cNvPr id="0" name=""/>
        <dsp:cNvSpPr/>
      </dsp:nvSpPr>
      <dsp:spPr>
        <a:xfrm>
          <a:off x="5739581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PLC Control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39581" y="2563933"/>
        <a:ext cx="2332278" cy="1399366"/>
      </dsp:txXfrm>
    </dsp:sp>
    <dsp:sp modelId="{08DDC9BE-3989-4B99-87D3-BC46E2D28F12}">
      <dsp:nvSpPr>
        <dsp:cNvPr id="0" name=""/>
        <dsp:cNvSpPr/>
      </dsp:nvSpPr>
      <dsp:spPr>
        <a:xfrm>
          <a:off x="8608283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Push Them on Right Site</a:t>
          </a:r>
          <a:endParaRPr lang="zh-TW" altLang="en-US" sz="2500" kern="1200" dirty="0"/>
        </a:p>
      </dsp:txBody>
      <dsp:txXfrm>
        <a:off x="8608283" y="2563933"/>
        <a:ext cx="2332278" cy="1399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7E690-B6CC-466F-85FF-38ED160AE93A}">
      <dsp:nvSpPr>
        <dsp:cNvPr id="0" name=""/>
        <dsp:cNvSpPr/>
      </dsp:nvSpPr>
      <dsp:spPr>
        <a:xfrm>
          <a:off x="3332922" y="1282106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572424" y="1325144"/>
        <a:ext cx="26821" cy="5364"/>
      </dsp:txXfrm>
    </dsp:sp>
    <dsp:sp modelId="{D134649E-BCAB-428C-8976-C0307943D988}">
      <dsp:nvSpPr>
        <dsp:cNvPr id="0" name=""/>
        <dsp:cNvSpPr/>
      </dsp:nvSpPr>
      <dsp:spPr>
        <a:xfrm>
          <a:off x="2177" y="628143"/>
          <a:ext cx="3332545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Put Valve Core on Vibrating Plate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7" y="628143"/>
        <a:ext cx="3332545" cy="1399366"/>
      </dsp:txXfrm>
    </dsp:sp>
    <dsp:sp modelId="{170C0493-DE6B-44F4-A264-648FF9B6E5C5}">
      <dsp:nvSpPr>
        <dsp:cNvPr id="0" name=""/>
        <dsp:cNvSpPr/>
      </dsp:nvSpPr>
      <dsp:spPr>
        <a:xfrm>
          <a:off x="6201624" y="1282106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441126" y="1325144"/>
        <a:ext cx="26821" cy="5364"/>
      </dsp:txXfrm>
    </dsp:sp>
    <dsp:sp modelId="{BF04614F-F09D-423F-A43B-27670273B914}">
      <dsp:nvSpPr>
        <dsp:cNvPr id="0" name=""/>
        <dsp:cNvSpPr/>
      </dsp:nvSpPr>
      <dsp:spPr>
        <a:xfrm>
          <a:off x="3871146" y="62814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User Sets GUI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1146" y="628143"/>
        <a:ext cx="2332278" cy="1399366"/>
      </dsp:txXfrm>
    </dsp:sp>
    <dsp:sp modelId="{76DDBB5A-0000-4388-9E2E-0271ED19D16F}">
      <dsp:nvSpPr>
        <dsp:cNvPr id="0" name=""/>
        <dsp:cNvSpPr/>
      </dsp:nvSpPr>
      <dsp:spPr>
        <a:xfrm>
          <a:off x="1168316" y="2025710"/>
          <a:ext cx="6737671" cy="505823"/>
        </a:xfrm>
        <a:custGeom>
          <a:avLst/>
          <a:gdLst/>
          <a:ahLst/>
          <a:cxnLst/>
          <a:rect l="0" t="0" r="0" b="0"/>
          <a:pathLst>
            <a:path>
              <a:moveTo>
                <a:pt x="6737671" y="0"/>
              </a:moveTo>
              <a:lnTo>
                <a:pt x="6737671" y="270011"/>
              </a:lnTo>
              <a:lnTo>
                <a:pt x="0" y="270011"/>
              </a:lnTo>
              <a:lnTo>
                <a:pt x="0" y="50582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368177" y="2275939"/>
        <a:ext cx="337949" cy="5364"/>
      </dsp:txXfrm>
    </dsp:sp>
    <dsp:sp modelId="{F87BB90D-A301-4123-B9D0-54915D50AA19}">
      <dsp:nvSpPr>
        <dsp:cNvPr id="0" name=""/>
        <dsp:cNvSpPr/>
      </dsp:nvSpPr>
      <dsp:spPr>
        <a:xfrm>
          <a:off x="6739848" y="62814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AI Decides if Reverse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9848" y="628143"/>
        <a:ext cx="2332278" cy="1399366"/>
      </dsp:txXfrm>
    </dsp:sp>
    <dsp:sp modelId="{B7B2F025-2151-4E4E-88DD-0073AA08D143}">
      <dsp:nvSpPr>
        <dsp:cNvPr id="0" name=""/>
        <dsp:cNvSpPr/>
      </dsp:nvSpPr>
      <dsp:spPr>
        <a:xfrm>
          <a:off x="2332655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72156" y="3260935"/>
        <a:ext cx="26821" cy="5364"/>
      </dsp:txXfrm>
    </dsp:sp>
    <dsp:sp modelId="{D7D77EFC-D2EE-47E0-89DA-97CC994C2DC7}">
      <dsp:nvSpPr>
        <dsp:cNvPr id="0" name=""/>
        <dsp:cNvSpPr/>
      </dsp:nvSpPr>
      <dsp:spPr>
        <a:xfrm>
          <a:off x="2177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First Side Decides if OK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7" y="2563933"/>
        <a:ext cx="2332278" cy="1399366"/>
      </dsp:txXfrm>
    </dsp:sp>
    <dsp:sp modelId="{F5F42A13-4817-4A09-82BE-3D75D6B505E0}">
      <dsp:nvSpPr>
        <dsp:cNvPr id="0" name=""/>
        <dsp:cNvSpPr/>
      </dsp:nvSpPr>
      <dsp:spPr>
        <a:xfrm>
          <a:off x="5201357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440858" y="3260935"/>
        <a:ext cx="26821" cy="5364"/>
      </dsp:txXfrm>
    </dsp:sp>
    <dsp:sp modelId="{E0375179-E4B4-45A4-B4C9-0CFD92B26AED}">
      <dsp:nvSpPr>
        <dsp:cNvPr id="0" name=""/>
        <dsp:cNvSpPr/>
      </dsp:nvSpPr>
      <dsp:spPr>
        <a:xfrm>
          <a:off x="2870879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Second Side Decides if OK</a:t>
          </a:r>
          <a:endParaRPr lang="zh-TW" altLang="en-US" sz="2500" kern="1200" dirty="0"/>
        </a:p>
      </dsp:txBody>
      <dsp:txXfrm>
        <a:off x="2870879" y="2563933"/>
        <a:ext cx="2332278" cy="1399366"/>
      </dsp:txXfrm>
    </dsp:sp>
    <dsp:sp modelId="{941ACACC-0E18-47BC-B5EC-20C7522FE93B}">
      <dsp:nvSpPr>
        <dsp:cNvPr id="0" name=""/>
        <dsp:cNvSpPr/>
      </dsp:nvSpPr>
      <dsp:spPr>
        <a:xfrm>
          <a:off x="8070059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309560" y="3260935"/>
        <a:ext cx="26821" cy="5364"/>
      </dsp:txXfrm>
    </dsp:sp>
    <dsp:sp modelId="{DDBDFFF3-B0C6-4B6F-BE1B-67C8A145D48E}">
      <dsp:nvSpPr>
        <dsp:cNvPr id="0" name=""/>
        <dsp:cNvSpPr/>
      </dsp:nvSpPr>
      <dsp:spPr>
        <a:xfrm>
          <a:off x="5739581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PLC Control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39581" y="2563933"/>
        <a:ext cx="2332278" cy="1399366"/>
      </dsp:txXfrm>
    </dsp:sp>
    <dsp:sp modelId="{08DDC9BE-3989-4B99-87D3-BC46E2D28F12}">
      <dsp:nvSpPr>
        <dsp:cNvPr id="0" name=""/>
        <dsp:cNvSpPr/>
      </dsp:nvSpPr>
      <dsp:spPr>
        <a:xfrm>
          <a:off x="8608283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Push Them on Right Site</a:t>
          </a:r>
          <a:endParaRPr lang="zh-TW" altLang="en-US" sz="2500" kern="1200" dirty="0"/>
        </a:p>
      </dsp:txBody>
      <dsp:txXfrm>
        <a:off x="8608283" y="2563933"/>
        <a:ext cx="2332278" cy="13993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7E690-B6CC-466F-85FF-38ED160AE93A}">
      <dsp:nvSpPr>
        <dsp:cNvPr id="0" name=""/>
        <dsp:cNvSpPr/>
      </dsp:nvSpPr>
      <dsp:spPr>
        <a:xfrm>
          <a:off x="3332922" y="1282106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572424" y="1325144"/>
        <a:ext cx="26821" cy="5364"/>
      </dsp:txXfrm>
    </dsp:sp>
    <dsp:sp modelId="{D134649E-BCAB-428C-8976-C0307943D988}">
      <dsp:nvSpPr>
        <dsp:cNvPr id="0" name=""/>
        <dsp:cNvSpPr/>
      </dsp:nvSpPr>
      <dsp:spPr>
        <a:xfrm>
          <a:off x="2177" y="628143"/>
          <a:ext cx="3332545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Put Valve Core on Vibrating Plate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7" y="628143"/>
        <a:ext cx="3332545" cy="1399366"/>
      </dsp:txXfrm>
    </dsp:sp>
    <dsp:sp modelId="{170C0493-DE6B-44F4-A264-648FF9B6E5C5}">
      <dsp:nvSpPr>
        <dsp:cNvPr id="0" name=""/>
        <dsp:cNvSpPr/>
      </dsp:nvSpPr>
      <dsp:spPr>
        <a:xfrm>
          <a:off x="6201624" y="1282106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441126" y="1325144"/>
        <a:ext cx="26821" cy="5364"/>
      </dsp:txXfrm>
    </dsp:sp>
    <dsp:sp modelId="{BF04614F-F09D-423F-A43B-27670273B914}">
      <dsp:nvSpPr>
        <dsp:cNvPr id="0" name=""/>
        <dsp:cNvSpPr/>
      </dsp:nvSpPr>
      <dsp:spPr>
        <a:xfrm>
          <a:off x="3871146" y="62814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User Sets GUI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1146" y="628143"/>
        <a:ext cx="2332278" cy="1399366"/>
      </dsp:txXfrm>
    </dsp:sp>
    <dsp:sp modelId="{76DDBB5A-0000-4388-9E2E-0271ED19D16F}">
      <dsp:nvSpPr>
        <dsp:cNvPr id="0" name=""/>
        <dsp:cNvSpPr/>
      </dsp:nvSpPr>
      <dsp:spPr>
        <a:xfrm>
          <a:off x="1168316" y="2025710"/>
          <a:ext cx="6737671" cy="505823"/>
        </a:xfrm>
        <a:custGeom>
          <a:avLst/>
          <a:gdLst/>
          <a:ahLst/>
          <a:cxnLst/>
          <a:rect l="0" t="0" r="0" b="0"/>
          <a:pathLst>
            <a:path>
              <a:moveTo>
                <a:pt x="6737671" y="0"/>
              </a:moveTo>
              <a:lnTo>
                <a:pt x="6737671" y="270011"/>
              </a:lnTo>
              <a:lnTo>
                <a:pt x="0" y="270011"/>
              </a:lnTo>
              <a:lnTo>
                <a:pt x="0" y="50582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368177" y="2275939"/>
        <a:ext cx="337949" cy="5364"/>
      </dsp:txXfrm>
    </dsp:sp>
    <dsp:sp modelId="{F87BB90D-A301-4123-B9D0-54915D50AA19}">
      <dsp:nvSpPr>
        <dsp:cNvPr id="0" name=""/>
        <dsp:cNvSpPr/>
      </dsp:nvSpPr>
      <dsp:spPr>
        <a:xfrm>
          <a:off x="6739848" y="62814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AI Decides if Reverse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9848" y="628143"/>
        <a:ext cx="2332278" cy="1399366"/>
      </dsp:txXfrm>
    </dsp:sp>
    <dsp:sp modelId="{B7B2F025-2151-4E4E-88DD-0073AA08D143}">
      <dsp:nvSpPr>
        <dsp:cNvPr id="0" name=""/>
        <dsp:cNvSpPr/>
      </dsp:nvSpPr>
      <dsp:spPr>
        <a:xfrm>
          <a:off x="2332655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72156" y="3260935"/>
        <a:ext cx="26821" cy="5364"/>
      </dsp:txXfrm>
    </dsp:sp>
    <dsp:sp modelId="{D7D77EFC-D2EE-47E0-89DA-97CC994C2DC7}">
      <dsp:nvSpPr>
        <dsp:cNvPr id="0" name=""/>
        <dsp:cNvSpPr/>
      </dsp:nvSpPr>
      <dsp:spPr>
        <a:xfrm>
          <a:off x="2177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First Side Decides if OK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7" y="2563933"/>
        <a:ext cx="2332278" cy="1399366"/>
      </dsp:txXfrm>
    </dsp:sp>
    <dsp:sp modelId="{F5F42A13-4817-4A09-82BE-3D75D6B505E0}">
      <dsp:nvSpPr>
        <dsp:cNvPr id="0" name=""/>
        <dsp:cNvSpPr/>
      </dsp:nvSpPr>
      <dsp:spPr>
        <a:xfrm>
          <a:off x="5201357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440858" y="3260935"/>
        <a:ext cx="26821" cy="5364"/>
      </dsp:txXfrm>
    </dsp:sp>
    <dsp:sp modelId="{E0375179-E4B4-45A4-B4C9-0CFD92B26AED}">
      <dsp:nvSpPr>
        <dsp:cNvPr id="0" name=""/>
        <dsp:cNvSpPr/>
      </dsp:nvSpPr>
      <dsp:spPr>
        <a:xfrm>
          <a:off x="2870879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Second Side Decides if OK</a:t>
          </a:r>
          <a:endParaRPr lang="zh-TW" altLang="en-US" sz="2500" kern="1200" dirty="0"/>
        </a:p>
      </dsp:txBody>
      <dsp:txXfrm>
        <a:off x="2870879" y="2563933"/>
        <a:ext cx="2332278" cy="1399366"/>
      </dsp:txXfrm>
    </dsp:sp>
    <dsp:sp modelId="{941ACACC-0E18-47BC-B5EC-20C7522FE93B}">
      <dsp:nvSpPr>
        <dsp:cNvPr id="0" name=""/>
        <dsp:cNvSpPr/>
      </dsp:nvSpPr>
      <dsp:spPr>
        <a:xfrm>
          <a:off x="8070059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309560" y="3260935"/>
        <a:ext cx="26821" cy="5364"/>
      </dsp:txXfrm>
    </dsp:sp>
    <dsp:sp modelId="{DDBDFFF3-B0C6-4B6F-BE1B-67C8A145D48E}">
      <dsp:nvSpPr>
        <dsp:cNvPr id="0" name=""/>
        <dsp:cNvSpPr/>
      </dsp:nvSpPr>
      <dsp:spPr>
        <a:xfrm>
          <a:off x="5739581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PLC Control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39581" y="2563933"/>
        <a:ext cx="2332278" cy="1399366"/>
      </dsp:txXfrm>
    </dsp:sp>
    <dsp:sp modelId="{08DDC9BE-3989-4B99-87D3-BC46E2D28F12}">
      <dsp:nvSpPr>
        <dsp:cNvPr id="0" name=""/>
        <dsp:cNvSpPr/>
      </dsp:nvSpPr>
      <dsp:spPr>
        <a:xfrm>
          <a:off x="8608283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Push Them on Right Site</a:t>
          </a:r>
          <a:endParaRPr lang="zh-TW" altLang="en-US" sz="2500" kern="1200" dirty="0"/>
        </a:p>
      </dsp:txBody>
      <dsp:txXfrm>
        <a:off x="8608283" y="2563933"/>
        <a:ext cx="2332278" cy="13993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D7CA0-6597-425B-91E0-B6B619024430}">
      <dsp:nvSpPr>
        <dsp:cNvPr id="0" name=""/>
        <dsp:cNvSpPr/>
      </dsp:nvSpPr>
      <dsp:spPr>
        <a:xfrm>
          <a:off x="7081" y="2099997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Preprocessed Image</a:t>
          </a:r>
          <a:endParaRPr lang="zh-TW" altLang="en-US" sz="1800" kern="1200" dirty="0"/>
        </a:p>
      </dsp:txBody>
      <dsp:txXfrm>
        <a:off x="26810" y="2119726"/>
        <a:ext cx="1307738" cy="634140"/>
      </dsp:txXfrm>
    </dsp:sp>
    <dsp:sp modelId="{1F439761-A227-4AAE-8E26-C9FC2ECB47EF}">
      <dsp:nvSpPr>
        <dsp:cNvPr id="0" name=""/>
        <dsp:cNvSpPr/>
      </dsp:nvSpPr>
      <dsp:spPr>
        <a:xfrm rot="18770822">
          <a:off x="1227508" y="2132794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126497"/>
        <a:ext cx="39620" cy="39620"/>
      </dsp:txXfrm>
    </dsp:sp>
    <dsp:sp modelId="{0E124AB0-9D50-4FE4-89BE-7AA8E369359B}">
      <dsp:nvSpPr>
        <dsp:cNvPr id="0" name=""/>
        <dsp:cNvSpPr/>
      </dsp:nvSpPr>
      <dsp:spPr>
        <a:xfrm>
          <a:off x="1893157" y="1519019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/>
            <a:t>YOLOv5</a:t>
          </a:r>
          <a:endParaRPr lang="zh-TW" altLang="en-US" sz="1800" kern="1200" dirty="0"/>
        </a:p>
      </dsp:txBody>
      <dsp:txXfrm>
        <a:off x="1912886" y="1538748"/>
        <a:ext cx="1307738" cy="634140"/>
      </dsp:txXfrm>
    </dsp:sp>
    <dsp:sp modelId="{5A2AAF4E-574E-494A-B156-67BD72F0E391}">
      <dsp:nvSpPr>
        <dsp:cNvPr id="0" name=""/>
        <dsp:cNvSpPr/>
      </dsp:nvSpPr>
      <dsp:spPr>
        <a:xfrm rot="19457599">
          <a:off x="3177977" y="1648645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1645568"/>
        <a:ext cx="33181" cy="33181"/>
      </dsp:txXfrm>
    </dsp:sp>
    <dsp:sp modelId="{2C0AD9F6-B520-4C9B-AFBF-C48A6FB69D4F}">
      <dsp:nvSpPr>
        <dsp:cNvPr id="0" name=""/>
        <dsp:cNvSpPr/>
      </dsp:nvSpPr>
      <dsp:spPr>
        <a:xfrm>
          <a:off x="3779232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Spot</a:t>
          </a:r>
          <a:endParaRPr lang="zh-TW" altLang="en-US" sz="1800" kern="1200" dirty="0"/>
        </a:p>
      </dsp:txBody>
      <dsp:txXfrm>
        <a:off x="3798961" y="1151429"/>
        <a:ext cx="1307738" cy="634140"/>
      </dsp:txXfrm>
    </dsp:sp>
    <dsp:sp modelId="{431DE124-AF0B-4D02-8B23-47A65FBF1DF6}">
      <dsp:nvSpPr>
        <dsp:cNvPr id="0" name=""/>
        <dsp:cNvSpPr/>
      </dsp:nvSpPr>
      <dsp:spPr>
        <a:xfrm>
          <a:off x="5126429" y="1454986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1455027"/>
        <a:ext cx="26943" cy="26943"/>
      </dsp:txXfrm>
    </dsp:sp>
    <dsp:sp modelId="{F572CFC8-39C4-405C-8A6A-DB7B448ACC2F}">
      <dsp:nvSpPr>
        <dsp:cNvPr id="0" name=""/>
        <dsp:cNvSpPr/>
      </dsp:nvSpPr>
      <dsp:spPr>
        <a:xfrm>
          <a:off x="5665308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5685037" y="1151429"/>
        <a:ext cx="1307738" cy="634140"/>
      </dsp:txXfrm>
    </dsp:sp>
    <dsp:sp modelId="{1ED0B865-0E00-4B67-877D-A379E82BFCEA}">
      <dsp:nvSpPr>
        <dsp:cNvPr id="0" name=""/>
        <dsp:cNvSpPr/>
      </dsp:nvSpPr>
      <dsp:spPr>
        <a:xfrm rot="2142401">
          <a:off x="3177977" y="2035964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2032887"/>
        <a:ext cx="33181" cy="33181"/>
      </dsp:txXfrm>
    </dsp:sp>
    <dsp:sp modelId="{B3E2B59A-EC53-41B4-9B21-8648D2EEDA76}">
      <dsp:nvSpPr>
        <dsp:cNvPr id="0" name=""/>
        <dsp:cNvSpPr/>
      </dsp:nvSpPr>
      <dsp:spPr>
        <a:xfrm>
          <a:off x="3779232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Crack</a:t>
          </a:r>
          <a:endParaRPr lang="zh-TW" altLang="en-US" sz="1800" kern="1200" dirty="0"/>
        </a:p>
      </dsp:txBody>
      <dsp:txXfrm>
        <a:off x="3798961" y="1926067"/>
        <a:ext cx="1307738" cy="634140"/>
      </dsp:txXfrm>
    </dsp:sp>
    <dsp:sp modelId="{97AE436E-D9EA-4B7F-96B9-BCDFBA09A336}">
      <dsp:nvSpPr>
        <dsp:cNvPr id="0" name=""/>
        <dsp:cNvSpPr/>
      </dsp:nvSpPr>
      <dsp:spPr>
        <a:xfrm>
          <a:off x="5126429" y="2229624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2229665"/>
        <a:ext cx="26943" cy="26943"/>
      </dsp:txXfrm>
    </dsp:sp>
    <dsp:sp modelId="{FF3834CF-2F97-4DB6-BEF7-88AB4AB936EA}">
      <dsp:nvSpPr>
        <dsp:cNvPr id="0" name=""/>
        <dsp:cNvSpPr/>
      </dsp:nvSpPr>
      <dsp:spPr>
        <a:xfrm>
          <a:off x="5665308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5685037" y="1926067"/>
        <a:ext cx="1307738" cy="634140"/>
      </dsp:txXfrm>
    </dsp:sp>
    <dsp:sp modelId="{9EC5163A-5D51-4FA2-A7E6-7756CF30543A}">
      <dsp:nvSpPr>
        <dsp:cNvPr id="0" name=""/>
        <dsp:cNvSpPr/>
      </dsp:nvSpPr>
      <dsp:spPr>
        <a:xfrm rot="2829178">
          <a:off x="1227508" y="2713773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707475"/>
        <a:ext cx="39620" cy="39620"/>
      </dsp:txXfrm>
    </dsp:sp>
    <dsp:sp modelId="{796FA4FE-03BC-4847-A604-7F122BBEEFB6}">
      <dsp:nvSpPr>
        <dsp:cNvPr id="0" name=""/>
        <dsp:cNvSpPr/>
      </dsp:nvSpPr>
      <dsp:spPr>
        <a:xfrm>
          <a:off x="1893157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Anomalib</a:t>
          </a:r>
          <a:endParaRPr lang="zh-TW" altLang="en-US" sz="1800" kern="1200" dirty="0"/>
        </a:p>
      </dsp:txBody>
      <dsp:txXfrm>
        <a:off x="1912886" y="2700705"/>
        <a:ext cx="1307738" cy="634140"/>
      </dsp:txXfrm>
    </dsp:sp>
    <dsp:sp modelId="{F4B56C47-820F-4B90-834E-FD4FA5249A59}">
      <dsp:nvSpPr>
        <dsp:cNvPr id="0" name=""/>
        <dsp:cNvSpPr/>
      </dsp:nvSpPr>
      <dsp:spPr>
        <a:xfrm>
          <a:off x="3240354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6321" y="3004303"/>
        <a:ext cx="26943" cy="26943"/>
      </dsp:txXfrm>
    </dsp:sp>
    <dsp:sp modelId="{456478E6-C83D-4FDE-B3B9-EC36D69A4E96}">
      <dsp:nvSpPr>
        <dsp:cNvPr id="0" name=""/>
        <dsp:cNvSpPr/>
      </dsp:nvSpPr>
      <dsp:spPr>
        <a:xfrm>
          <a:off x="3779232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HSV</a:t>
          </a:r>
          <a:endParaRPr lang="zh-TW" altLang="en-US" sz="1800" kern="1200" dirty="0"/>
        </a:p>
      </dsp:txBody>
      <dsp:txXfrm>
        <a:off x="3798961" y="2700705"/>
        <a:ext cx="1307738" cy="634140"/>
      </dsp:txXfrm>
    </dsp:sp>
    <dsp:sp modelId="{AF6DAE96-BBBB-4453-8BF7-D7A802010EAC}">
      <dsp:nvSpPr>
        <dsp:cNvPr id="0" name=""/>
        <dsp:cNvSpPr/>
      </dsp:nvSpPr>
      <dsp:spPr>
        <a:xfrm>
          <a:off x="5126429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3004303"/>
        <a:ext cx="26943" cy="26943"/>
      </dsp:txXfrm>
    </dsp:sp>
    <dsp:sp modelId="{8B503396-1389-4717-8343-98D20B4C8100}">
      <dsp:nvSpPr>
        <dsp:cNvPr id="0" name=""/>
        <dsp:cNvSpPr/>
      </dsp:nvSpPr>
      <dsp:spPr>
        <a:xfrm>
          <a:off x="5665308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If YOLO Detect</a:t>
          </a:r>
          <a:endParaRPr lang="zh-TW" altLang="en-US" sz="1800" kern="1200" dirty="0"/>
        </a:p>
      </dsp:txBody>
      <dsp:txXfrm>
        <a:off x="5685037" y="2700705"/>
        <a:ext cx="1307738" cy="634140"/>
      </dsp:txXfrm>
    </dsp:sp>
    <dsp:sp modelId="{69B659C2-D6B0-4E14-9229-5B9E5BE0E1C4}">
      <dsp:nvSpPr>
        <dsp:cNvPr id="0" name=""/>
        <dsp:cNvSpPr/>
      </dsp:nvSpPr>
      <dsp:spPr>
        <a:xfrm>
          <a:off x="7012505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7268472" y="3004303"/>
        <a:ext cx="26943" cy="26943"/>
      </dsp:txXfrm>
    </dsp:sp>
    <dsp:sp modelId="{3000BD00-E74D-4C6D-8CCE-560BED714ECC}">
      <dsp:nvSpPr>
        <dsp:cNvPr id="0" name=""/>
        <dsp:cNvSpPr/>
      </dsp:nvSpPr>
      <dsp:spPr>
        <a:xfrm>
          <a:off x="7551383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Chipping</a:t>
          </a:r>
          <a:endParaRPr lang="zh-TW" altLang="en-US" sz="1800" kern="1200" dirty="0"/>
        </a:p>
      </dsp:txBody>
      <dsp:txXfrm>
        <a:off x="7571112" y="2700705"/>
        <a:ext cx="1307738" cy="634140"/>
      </dsp:txXfrm>
    </dsp:sp>
    <dsp:sp modelId="{C4BDE378-80D4-4F9E-9E07-F492B12CB760}">
      <dsp:nvSpPr>
        <dsp:cNvPr id="0" name=""/>
        <dsp:cNvSpPr/>
      </dsp:nvSpPr>
      <dsp:spPr>
        <a:xfrm>
          <a:off x="8898580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154548" y="3004303"/>
        <a:ext cx="26943" cy="26943"/>
      </dsp:txXfrm>
    </dsp:sp>
    <dsp:sp modelId="{470A9A44-6C3F-40CB-AF9E-7B534F0FDDFA}">
      <dsp:nvSpPr>
        <dsp:cNvPr id="0" name=""/>
        <dsp:cNvSpPr/>
      </dsp:nvSpPr>
      <dsp:spPr>
        <a:xfrm>
          <a:off x="9437459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9457188" y="2700705"/>
        <a:ext cx="1307738" cy="6341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D7CA0-6597-425B-91E0-B6B619024430}">
      <dsp:nvSpPr>
        <dsp:cNvPr id="0" name=""/>
        <dsp:cNvSpPr/>
      </dsp:nvSpPr>
      <dsp:spPr>
        <a:xfrm>
          <a:off x="7081" y="2099997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Preprocessed Image</a:t>
          </a:r>
          <a:endParaRPr lang="zh-TW" altLang="en-US" sz="1800" kern="1200" dirty="0"/>
        </a:p>
      </dsp:txBody>
      <dsp:txXfrm>
        <a:off x="26810" y="2119726"/>
        <a:ext cx="1307738" cy="634140"/>
      </dsp:txXfrm>
    </dsp:sp>
    <dsp:sp modelId="{1F439761-A227-4AAE-8E26-C9FC2ECB47EF}">
      <dsp:nvSpPr>
        <dsp:cNvPr id="0" name=""/>
        <dsp:cNvSpPr/>
      </dsp:nvSpPr>
      <dsp:spPr>
        <a:xfrm rot="18770822">
          <a:off x="1227508" y="2132794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126497"/>
        <a:ext cx="39620" cy="39620"/>
      </dsp:txXfrm>
    </dsp:sp>
    <dsp:sp modelId="{0E124AB0-9D50-4FE4-89BE-7AA8E369359B}">
      <dsp:nvSpPr>
        <dsp:cNvPr id="0" name=""/>
        <dsp:cNvSpPr/>
      </dsp:nvSpPr>
      <dsp:spPr>
        <a:xfrm>
          <a:off x="1893157" y="1519019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/>
            <a:t>YOLOv5</a:t>
          </a:r>
          <a:endParaRPr lang="zh-TW" altLang="en-US" sz="1800" kern="1200" dirty="0"/>
        </a:p>
      </dsp:txBody>
      <dsp:txXfrm>
        <a:off x="1912886" y="1538748"/>
        <a:ext cx="1307738" cy="634140"/>
      </dsp:txXfrm>
    </dsp:sp>
    <dsp:sp modelId="{5A2AAF4E-574E-494A-B156-67BD72F0E391}">
      <dsp:nvSpPr>
        <dsp:cNvPr id="0" name=""/>
        <dsp:cNvSpPr/>
      </dsp:nvSpPr>
      <dsp:spPr>
        <a:xfrm rot="19457599">
          <a:off x="3177977" y="1648645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1645568"/>
        <a:ext cx="33181" cy="33181"/>
      </dsp:txXfrm>
    </dsp:sp>
    <dsp:sp modelId="{2C0AD9F6-B520-4C9B-AFBF-C48A6FB69D4F}">
      <dsp:nvSpPr>
        <dsp:cNvPr id="0" name=""/>
        <dsp:cNvSpPr/>
      </dsp:nvSpPr>
      <dsp:spPr>
        <a:xfrm>
          <a:off x="3779232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Spot</a:t>
          </a:r>
          <a:endParaRPr lang="zh-TW" altLang="en-US" sz="1800" kern="1200" dirty="0"/>
        </a:p>
      </dsp:txBody>
      <dsp:txXfrm>
        <a:off x="3798961" y="1151429"/>
        <a:ext cx="1307738" cy="634140"/>
      </dsp:txXfrm>
    </dsp:sp>
    <dsp:sp modelId="{431DE124-AF0B-4D02-8B23-47A65FBF1DF6}">
      <dsp:nvSpPr>
        <dsp:cNvPr id="0" name=""/>
        <dsp:cNvSpPr/>
      </dsp:nvSpPr>
      <dsp:spPr>
        <a:xfrm>
          <a:off x="5126429" y="1454986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1455027"/>
        <a:ext cx="26943" cy="26943"/>
      </dsp:txXfrm>
    </dsp:sp>
    <dsp:sp modelId="{F572CFC8-39C4-405C-8A6A-DB7B448ACC2F}">
      <dsp:nvSpPr>
        <dsp:cNvPr id="0" name=""/>
        <dsp:cNvSpPr/>
      </dsp:nvSpPr>
      <dsp:spPr>
        <a:xfrm>
          <a:off x="5665308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5685037" y="1151429"/>
        <a:ext cx="1307738" cy="634140"/>
      </dsp:txXfrm>
    </dsp:sp>
    <dsp:sp modelId="{1ED0B865-0E00-4B67-877D-A379E82BFCEA}">
      <dsp:nvSpPr>
        <dsp:cNvPr id="0" name=""/>
        <dsp:cNvSpPr/>
      </dsp:nvSpPr>
      <dsp:spPr>
        <a:xfrm rot="2142401">
          <a:off x="3177977" y="2035964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2032887"/>
        <a:ext cx="33181" cy="33181"/>
      </dsp:txXfrm>
    </dsp:sp>
    <dsp:sp modelId="{B3E2B59A-EC53-41B4-9B21-8648D2EEDA76}">
      <dsp:nvSpPr>
        <dsp:cNvPr id="0" name=""/>
        <dsp:cNvSpPr/>
      </dsp:nvSpPr>
      <dsp:spPr>
        <a:xfrm>
          <a:off x="3779232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Crack</a:t>
          </a:r>
          <a:endParaRPr lang="zh-TW" altLang="en-US" sz="1800" kern="1200" dirty="0"/>
        </a:p>
      </dsp:txBody>
      <dsp:txXfrm>
        <a:off x="3798961" y="1926067"/>
        <a:ext cx="1307738" cy="634140"/>
      </dsp:txXfrm>
    </dsp:sp>
    <dsp:sp modelId="{97AE436E-D9EA-4B7F-96B9-BCDFBA09A336}">
      <dsp:nvSpPr>
        <dsp:cNvPr id="0" name=""/>
        <dsp:cNvSpPr/>
      </dsp:nvSpPr>
      <dsp:spPr>
        <a:xfrm>
          <a:off x="5126429" y="2229624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2229665"/>
        <a:ext cx="26943" cy="26943"/>
      </dsp:txXfrm>
    </dsp:sp>
    <dsp:sp modelId="{FF3834CF-2F97-4DB6-BEF7-88AB4AB936EA}">
      <dsp:nvSpPr>
        <dsp:cNvPr id="0" name=""/>
        <dsp:cNvSpPr/>
      </dsp:nvSpPr>
      <dsp:spPr>
        <a:xfrm>
          <a:off x="5665308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5685037" y="1926067"/>
        <a:ext cx="1307738" cy="634140"/>
      </dsp:txXfrm>
    </dsp:sp>
    <dsp:sp modelId="{9EC5163A-5D51-4FA2-A7E6-7756CF30543A}">
      <dsp:nvSpPr>
        <dsp:cNvPr id="0" name=""/>
        <dsp:cNvSpPr/>
      </dsp:nvSpPr>
      <dsp:spPr>
        <a:xfrm rot="2829178">
          <a:off x="1227508" y="2713773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707475"/>
        <a:ext cx="39620" cy="39620"/>
      </dsp:txXfrm>
    </dsp:sp>
    <dsp:sp modelId="{796FA4FE-03BC-4847-A604-7F122BBEEFB6}">
      <dsp:nvSpPr>
        <dsp:cNvPr id="0" name=""/>
        <dsp:cNvSpPr/>
      </dsp:nvSpPr>
      <dsp:spPr>
        <a:xfrm>
          <a:off x="1893157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Anomalib</a:t>
          </a:r>
          <a:endParaRPr lang="zh-TW" altLang="en-US" sz="1800" kern="1200" dirty="0"/>
        </a:p>
      </dsp:txBody>
      <dsp:txXfrm>
        <a:off x="1912886" y="2700705"/>
        <a:ext cx="1307738" cy="634140"/>
      </dsp:txXfrm>
    </dsp:sp>
    <dsp:sp modelId="{F4B56C47-820F-4B90-834E-FD4FA5249A59}">
      <dsp:nvSpPr>
        <dsp:cNvPr id="0" name=""/>
        <dsp:cNvSpPr/>
      </dsp:nvSpPr>
      <dsp:spPr>
        <a:xfrm>
          <a:off x="3240354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6321" y="3004303"/>
        <a:ext cx="26943" cy="26943"/>
      </dsp:txXfrm>
    </dsp:sp>
    <dsp:sp modelId="{456478E6-C83D-4FDE-B3B9-EC36D69A4E96}">
      <dsp:nvSpPr>
        <dsp:cNvPr id="0" name=""/>
        <dsp:cNvSpPr/>
      </dsp:nvSpPr>
      <dsp:spPr>
        <a:xfrm>
          <a:off x="3779232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HSV</a:t>
          </a:r>
          <a:endParaRPr lang="zh-TW" altLang="en-US" sz="1800" kern="1200" dirty="0"/>
        </a:p>
      </dsp:txBody>
      <dsp:txXfrm>
        <a:off x="3798961" y="2700705"/>
        <a:ext cx="1307738" cy="634140"/>
      </dsp:txXfrm>
    </dsp:sp>
    <dsp:sp modelId="{AF6DAE96-BBBB-4453-8BF7-D7A802010EAC}">
      <dsp:nvSpPr>
        <dsp:cNvPr id="0" name=""/>
        <dsp:cNvSpPr/>
      </dsp:nvSpPr>
      <dsp:spPr>
        <a:xfrm>
          <a:off x="5126429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3004303"/>
        <a:ext cx="26943" cy="26943"/>
      </dsp:txXfrm>
    </dsp:sp>
    <dsp:sp modelId="{8B503396-1389-4717-8343-98D20B4C8100}">
      <dsp:nvSpPr>
        <dsp:cNvPr id="0" name=""/>
        <dsp:cNvSpPr/>
      </dsp:nvSpPr>
      <dsp:spPr>
        <a:xfrm>
          <a:off x="5665308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If YOLO Detect</a:t>
          </a:r>
          <a:endParaRPr lang="zh-TW" altLang="en-US" sz="1800" kern="1200" dirty="0"/>
        </a:p>
      </dsp:txBody>
      <dsp:txXfrm>
        <a:off x="5685037" y="2700705"/>
        <a:ext cx="1307738" cy="634140"/>
      </dsp:txXfrm>
    </dsp:sp>
    <dsp:sp modelId="{69B659C2-D6B0-4E14-9229-5B9E5BE0E1C4}">
      <dsp:nvSpPr>
        <dsp:cNvPr id="0" name=""/>
        <dsp:cNvSpPr/>
      </dsp:nvSpPr>
      <dsp:spPr>
        <a:xfrm>
          <a:off x="7012505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7268472" y="3004303"/>
        <a:ext cx="26943" cy="26943"/>
      </dsp:txXfrm>
    </dsp:sp>
    <dsp:sp modelId="{3000BD00-E74D-4C6D-8CCE-560BED714ECC}">
      <dsp:nvSpPr>
        <dsp:cNvPr id="0" name=""/>
        <dsp:cNvSpPr/>
      </dsp:nvSpPr>
      <dsp:spPr>
        <a:xfrm>
          <a:off x="7551383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Chipping</a:t>
          </a:r>
          <a:endParaRPr lang="zh-TW" altLang="en-US" sz="1800" kern="1200" dirty="0"/>
        </a:p>
      </dsp:txBody>
      <dsp:txXfrm>
        <a:off x="7571112" y="2700705"/>
        <a:ext cx="1307738" cy="634140"/>
      </dsp:txXfrm>
    </dsp:sp>
    <dsp:sp modelId="{C4BDE378-80D4-4F9E-9E07-F492B12CB760}">
      <dsp:nvSpPr>
        <dsp:cNvPr id="0" name=""/>
        <dsp:cNvSpPr/>
      </dsp:nvSpPr>
      <dsp:spPr>
        <a:xfrm>
          <a:off x="8898580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154548" y="3004303"/>
        <a:ext cx="26943" cy="26943"/>
      </dsp:txXfrm>
    </dsp:sp>
    <dsp:sp modelId="{470A9A44-6C3F-40CB-AF9E-7B534F0FDDFA}">
      <dsp:nvSpPr>
        <dsp:cNvPr id="0" name=""/>
        <dsp:cNvSpPr/>
      </dsp:nvSpPr>
      <dsp:spPr>
        <a:xfrm>
          <a:off x="9437459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9457188" y="2700705"/>
        <a:ext cx="1307738" cy="6341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D7CA0-6597-425B-91E0-B6B619024430}">
      <dsp:nvSpPr>
        <dsp:cNvPr id="0" name=""/>
        <dsp:cNvSpPr/>
      </dsp:nvSpPr>
      <dsp:spPr>
        <a:xfrm>
          <a:off x="7081" y="2099997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Preprocessed Image</a:t>
          </a:r>
          <a:endParaRPr lang="zh-TW" altLang="en-US" sz="1800" kern="1200" dirty="0"/>
        </a:p>
      </dsp:txBody>
      <dsp:txXfrm>
        <a:off x="26810" y="2119726"/>
        <a:ext cx="1307738" cy="634140"/>
      </dsp:txXfrm>
    </dsp:sp>
    <dsp:sp modelId="{1F439761-A227-4AAE-8E26-C9FC2ECB47EF}">
      <dsp:nvSpPr>
        <dsp:cNvPr id="0" name=""/>
        <dsp:cNvSpPr/>
      </dsp:nvSpPr>
      <dsp:spPr>
        <a:xfrm rot="18770822">
          <a:off x="1227508" y="2132794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126497"/>
        <a:ext cx="39620" cy="39620"/>
      </dsp:txXfrm>
    </dsp:sp>
    <dsp:sp modelId="{0E124AB0-9D50-4FE4-89BE-7AA8E369359B}">
      <dsp:nvSpPr>
        <dsp:cNvPr id="0" name=""/>
        <dsp:cNvSpPr/>
      </dsp:nvSpPr>
      <dsp:spPr>
        <a:xfrm>
          <a:off x="1893157" y="1519019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/>
            <a:t>YOLOv5</a:t>
          </a:r>
          <a:endParaRPr lang="zh-TW" altLang="en-US" sz="1800" kern="1200" dirty="0"/>
        </a:p>
      </dsp:txBody>
      <dsp:txXfrm>
        <a:off x="1912886" y="1538748"/>
        <a:ext cx="1307738" cy="634140"/>
      </dsp:txXfrm>
    </dsp:sp>
    <dsp:sp modelId="{5A2AAF4E-574E-494A-B156-67BD72F0E391}">
      <dsp:nvSpPr>
        <dsp:cNvPr id="0" name=""/>
        <dsp:cNvSpPr/>
      </dsp:nvSpPr>
      <dsp:spPr>
        <a:xfrm rot="19457599">
          <a:off x="3177977" y="1648645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1645568"/>
        <a:ext cx="33181" cy="33181"/>
      </dsp:txXfrm>
    </dsp:sp>
    <dsp:sp modelId="{2C0AD9F6-B520-4C9B-AFBF-C48A6FB69D4F}">
      <dsp:nvSpPr>
        <dsp:cNvPr id="0" name=""/>
        <dsp:cNvSpPr/>
      </dsp:nvSpPr>
      <dsp:spPr>
        <a:xfrm>
          <a:off x="3779232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Spot</a:t>
          </a:r>
          <a:endParaRPr lang="zh-TW" altLang="en-US" sz="1800" kern="1200" dirty="0"/>
        </a:p>
      </dsp:txBody>
      <dsp:txXfrm>
        <a:off x="3798961" y="1151429"/>
        <a:ext cx="1307738" cy="634140"/>
      </dsp:txXfrm>
    </dsp:sp>
    <dsp:sp modelId="{431DE124-AF0B-4D02-8B23-47A65FBF1DF6}">
      <dsp:nvSpPr>
        <dsp:cNvPr id="0" name=""/>
        <dsp:cNvSpPr/>
      </dsp:nvSpPr>
      <dsp:spPr>
        <a:xfrm>
          <a:off x="5126429" y="1454986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1455027"/>
        <a:ext cx="26943" cy="26943"/>
      </dsp:txXfrm>
    </dsp:sp>
    <dsp:sp modelId="{F572CFC8-39C4-405C-8A6A-DB7B448ACC2F}">
      <dsp:nvSpPr>
        <dsp:cNvPr id="0" name=""/>
        <dsp:cNvSpPr/>
      </dsp:nvSpPr>
      <dsp:spPr>
        <a:xfrm>
          <a:off x="5665308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5685037" y="1151429"/>
        <a:ext cx="1307738" cy="634140"/>
      </dsp:txXfrm>
    </dsp:sp>
    <dsp:sp modelId="{1ED0B865-0E00-4B67-877D-A379E82BFCEA}">
      <dsp:nvSpPr>
        <dsp:cNvPr id="0" name=""/>
        <dsp:cNvSpPr/>
      </dsp:nvSpPr>
      <dsp:spPr>
        <a:xfrm rot="2142401">
          <a:off x="3177977" y="2035964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2032887"/>
        <a:ext cx="33181" cy="33181"/>
      </dsp:txXfrm>
    </dsp:sp>
    <dsp:sp modelId="{B3E2B59A-EC53-41B4-9B21-8648D2EEDA76}">
      <dsp:nvSpPr>
        <dsp:cNvPr id="0" name=""/>
        <dsp:cNvSpPr/>
      </dsp:nvSpPr>
      <dsp:spPr>
        <a:xfrm>
          <a:off x="3779232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Crack</a:t>
          </a:r>
          <a:endParaRPr lang="zh-TW" altLang="en-US" sz="1800" kern="1200" dirty="0"/>
        </a:p>
      </dsp:txBody>
      <dsp:txXfrm>
        <a:off x="3798961" y="1926067"/>
        <a:ext cx="1307738" cy="634140"/>
      </dsp:txXfrm>
    </dsp:sp>
    <dsp:sp modelId="{97AE436E-D9EA-4B7F-96B9-BCDFBA09A336}">
      <dsp:nvSpPr>
        <dsp:cNvPr id="0" name=""/>
        <dsp:cNvSpPr/>
      </dsp:nvSpPr>
      <dsp:spPr>
        <a:xfrm>
          <a:off x="5126429" y="2229624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2229665"/>
        <a:ext cx="26943" cy="26943"/>
      </dsp:txXfrm>
    </dsp:sp>
    <dsp:sp modelId="{FF3834CF-2F97-4DB6-BEF7-88AB4AB936EA}">
      <dsp:nvSpPr>
        <dsp:cNvPr id="0" name=""/>
        <dsp:cNvSpPr/>
      </dsp:nvSpPr>
      <dsp:spPr>
        <a:xfrm>
          <a:off x="5665308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5685037" y="1926067"/>
        <a:ext cx="1307738" cy="634140"/>
      </dsp:txXfrm>
    </dsp:sp>
    <dsp:sp modelId="{9EC5163A-5D51-4FA2-A7E6-7756CF30543A}">
      <dsp:nvSpPr>
        <dsp:cNvPr id="0" name=""/>
        <dsp:cNvSpPr/>
      </dsp:nvSpPr>
      <dsp:spPr>
        <a:xfrm rot="2829178">
          <a:off x="1227508" y="2713773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707475"/>
        <a:ext cx="39620" cy="39620"/>
      </dsp:txXfrm>
    </dsp:sp>
    <dsp:sp modelId="{796FA4FE-03BC-4847-A604-7F122BBEEFB6}">
      <dsp:nvSpPr>
        <dsp:cNvPr id="0" name=""/>
        <dsp:cNvSpPr/>
      </dsp:nvSpPr>
      <dsp:spPr>
        <a:xfrm>
          <a:off x="1893157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Anomalib</a:t>
          </a:r>
          <a:endParaRPr lang="zh-TW" altLang="en-US" sz="1800" kern="1200" dirty="0"/>
        </a:p>
      </dsp:txBody>
      <dsp:txXfrm>
        <a:off x="1912886" y="2700705"/>
        <a:ext cx="1307738" cy="634140"/>
      </dsp:txXfrm>
    </dsp:sp>
    <dsp:sp modelId="{F4B56C47-820F-4B90-834E-FD4FA5249A59}">
      <dsp:nvSpPr>
        <dsp:cNvPr id="0" name=""/>
        <dsp:cNvSpPr/>
      </dsp:nvSpPr>
      <dsp:spPr>
        <a:xfrm>
          <a:off x="3240354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6321" y="3004303"/>
        <a:ext cx="26943" cy="26943"/>
      </dsp:txXfrm>
    </dsp:sp>
    <dsp:sp modelId="{456478E6-C83D-4FDE-B3B9-EC36D69A4E96}">
      <dsp:nvSpPr>
        <dsp:cNvPr id="0" name=""/>
        <dsp:cNvSpPr/>
      </dsp:nvSpPr>
      <dsp:spPr>
        <a:xfrm>
          <a:off x="3779232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HSV</a:t>
          </a:r>
          <a:endParaRPr lang="zh-TW" altLang="en-US" sz="1800" kern="1200" dirty="0"/>
        </a:p>
      </dsp:txBody>
      <dsp:txXfrm>
        <a:off x="3798961" y="2700705"/>
        <a:ext cx="1307738" cy="634140"/>
      </dsp:txXfrm>
    </dsp:sp>
    <dsp:sp modelId="{AF6DAE96-BBBB-4453-8BF7-D7A802010EAC}">
      <dsp:nvSpPr>
        <dsp:cNvPr id="0" name=""/>
        <dsp:cNvSpPr/>
      </dsp:nvSpPr>
      <dsp:spPr>
        <a:xfrm>
          <a:off x="5126429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3004303"/>
        <a:ext cx="26943" cy="26943"/>
      </dsp:txXfrm>
    </dsp:sp>
    <dsp:sp modelId="{8B503396-1389-4717-8343-98D20B4C8100}">
      <dsp:nvSpPr>
        <dsp:cNvPr id="0" name=""/>
        <dsp:cNvSpPr/>
      </dsp:nvSpPr>
      <dsp:spPr>
        <a:xfrm>
          <a:off x="5665308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If YOLO Detect</a:t>
          </a:r>
          <a:endParaRPr lang="zh-TW" altLang="en-US" sz="1800" kern="1200" dirty="0"/>
        </a:p>
      </dsp:txBody>
      <dsp:txXfrm>
        <a:off x="5685037" y="2700705"/>
        <a:ext cx="1307738" cy="634140"/>
      </dsp:txXfrm>
    </dsp:sp>
    <dsp:sp modelId="{69B659C2-D6B0-4E14-9229-5B9E5BE0E1C4}">
      <dsp:nvSpPr>
        <dsp:cNvPr id="0" name=""/>
        <dsp:cNvSpPr/>
      </dsp:nvSpPr>
      <dsp:spPr>
        <a:xfrm>
          <a:off x="7012505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7268472" y="3004303"/>
        <a:ext cx="26943" cy="26943"/>
      </dsp:txXfrm>
    </dsp:sp>
    <dsp:sp modelId="{3000BD00-E74D-4C6D-8CCE-560BED714ECC}">
      <dsp:nvSpPr>
        <dsp:cNvPr id="0" name=""/>
        <dsp:cNvSpPr/>
      </dsp:nvSpPr>
      <dsp:spPr>
        <a:xfrm>
          <a:off x="7551383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Chipping</a:t>
          </a:r>
          <a:endParaRPr lang="zh-TW" altLang="en-US" sz="1800" kern="1200" dirty="0"/>
        </a:p>
      </dsp:txBody>
      <dsp:txXfrm>
        <a:off x="7571112" y="2700705"/>
        <a:ext cx="1307738" cy="634140"/>
      </dsp:txXfrm>
    </dsp:sp>
    <dsp:sp modelId="{C4BDE378-80D4-4F9E-9E07-F492B12CB760}">
      <dsp:nvSpPr>
        <dsp:cNvPr id="0" name=""/>
        <dsp:cNvSpPr/>
      </dsp:nvSpPr>
      <dsp:spPr>
        <a:xfrm>
          <a:off x="8898580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154548" y="3004303"/>
        <a:ext cx="26943" cy="26943"/>
      </dsp:txXfrm>
    </dsp:sp>
    <dsp:sp modelId="{470A9A44-6C3F-40CB-AF9E-7B534F0FDDFA}">
      <dsp:nvSpPr>
        <dsp:cNvPr id="0" name=""/>
        <dsp:cNvSpPr/>
      </dsp:nvSpPr>
      <dsp:spPr>
        <a:xfrm>
          <a:off x="9437459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9457188" y="2700705"/>
        <a:ext cx="1307738" cy="6341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D7CA0-6597-425B-91E0-B6B619024430}">
      <dsp:nvSpPr>
        <dsp:cNvPr id="0" name=""/>
        <dsp:cNvSpPr/>
      </dsp:nvSpPr>
      <dsp:spPr>
        <a:xfrm>
          <a:off x="7081" y="2099997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Preprocessed Image</a:t>
          </a:r>
          <a:endParaRPr lang="zh-TW" altLang="en-US" sz="1800" kern="1200" dirty="0"/>
        </a:p>
      </dsp:txBody>
      <dsp:txXfrm>
        <a:off x="26810" y="2119726"/>
        <a:ext cx="1307738" cy="634140"/>
      </dsp:txXfrm>
    </dsp:sp>
    <dsp:sp modelId="{1F439761-A227-4AAE-8E26-C9FC2ECB47EF}">
      <dsp:nvSpPr>
        <dsp:cNvPr id="0" name=""/>
        <dsp:cNvSpPr/>
      </dsp:nvSpPr>
      <dsp:spPr>
        <a:xfrm rot="18770822">
          <a:off x="1227508" y="2132794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126497"/>
        <a:ext cx="39620" cy="39620"/>
      </dsp:txXfrm>
    </dsp:sp>
    <dsp:sp modelId="{0E124AB0-9D50-4FE4-89BE-7AA8E369359B}">
      <dsp:nvSpPr>
        <dsp:cNvPr id="0" name=""/>
        <dsp:cNvSpPr/>
      </dsp:nvSpPr>
      <dsp:spPr>
        <a:xfrm>
          <a:off x="1893157" y="1519019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/>
            <a:t>YOLOv5</a:t>
          </a:r>
          <a:endParaRPr lang="zh-TW" altLang="en-US" sz="1800" kern="1200" dirty="0"/>
        </a:p>
      </dsp:txBody>
      <dsp:txXfrm>
        <a:off x="1912886" y="1538748"/>
        <a:ext cx="1307738" cy="634140"/>
      </dsp:txXfrm>
    </dsp:sp>
    <dsp:sp modelId="{5A2AAF4E-574E-494A-B156-67BD72F0E391}">
      <dsp:nvSpPr>
        <dsp:cNvPr id="0" name=""/>
        <dsp:cNvSpPr/>
      </dsp:nvSpPr>
      <dsp:spPr>
        <a:xfrm rot="19457599">
          <a:off x="3177977" y="1648645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1645568"/>
        <a:ext cx="33181" cy="33181"/>
      </dsp:txXfrm>
    </dsp:sp>
    <dsp:sp modelId="{2C0AD9F6-B520-4C9B-AFBF-C48A6FB69D4F}">
      <dsp:nvSpPr>
        <dsp:cNvPr id="0" name=""/>
        <dsp:cNvSpPr/>
      </dsp:nvSpPr>
      <dsp:spPr>
        <a:xfrm>
          <a:off x="3779232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Spot</a:t>
          </a:r>
          <a:endParaRPr lang="zh-TW" altLang="en-US" sz="1800" kern="1200" dirty="0"/>
        </a:p>
      </dsp:txBody>
      <dsp:txXfrm>
        <a:off x="3798961" y="1151429"/>
        <a:ext cx="1307738" cy="634140"/>
      </dsp:txXfrm>
    </dsp:sp>
    <dsp:sp modelId="{431DE124-AF0B-4D02-8B23-47A65FBF1DF6}">
      <dsp:nvSpPr>
        <dsp:cNvPr id="0" name=""/>
        <dsp:cNvSpPr/>
      </dsp:nvSpPr>
      <dsp:spPr>
        <a:xfrm>
          <a:off x="5126429" y="1454986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1455027"/>
        <a:ext cx="26943" cy="26943"/>
      </dsp:txXfrm>
    </dsp:sp>
    <dsp:sp modelId="{F572CFC8-39C4-405C-8A6A-DB7B448ACC2F}">
      <dsp:nvSpPr>
        <dsp:cNvPr id="0" name=""/>
        <dsp:cNvSpPr/>
      </dsp:nvSpPr>
      <dsp:spPr>
        <a:xfrm>
          <a:off x="5665308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Calculate size</a:t>
          </a:r>
          <a:endParaRPr lang="zh-TW" altLang="en-US" sz="1800" kern="1200" dirty="0"/>
        </a:p>
      </dsp:txBody>
      <dsp:txXfrm>
        <a:off x="5685037" y="1151429"/>
        <a:ext cx="1307738" cy="634140"/>
      </dsp:txXfrm>
    </dsp:sp>
    <dsp:sp modelId="{1ED0B865-0E00-4B67-877D-A379E82BFCEA}">
      <dsp:nvSpPr>
        <dsp:cNvPr id="0" name=""/>
        <dsp:cNvSpPr/>
      </dsp:nvSpPr>
      <dsp:spPr>
        <a:xfrm rot="2142401">
          <a:off x="3177977" y="2035964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2032887"/>
        <a:ext cx="33181" cy="33181"/>
      </dsp:txXfrm>
    </dsp:sp>
    <dsp:sp modelId="{B3E2B59A-EC53-41B4-9B21-8648D2EEDA76}">
      <dsp:nvSpPr>
        <dsp:cNvPr id="0" name=""/>
        <dsp:cNvSpPr/>
      </dsp:nvSpPr>
      <dsp:spPr>
        <a:xfrm>
          <a:off x="3779232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Crack</a:t>
          </a:r>
          <a:endParaRPr lang="zh-TW" altLang="en-US" sz="1800" kern="1200" dirty="0"/>
        </a:p>
      </dsp:txBody>
      <dsp:txXfrm>
        <a:off x="3798961" y="1926067"/>
        <a:ext cx="1307738" cy="634140"/>
      </dsp:txXfrm>
    </dsp:sp>
    <dsp:sp modelId="{97AE436E-D9EA-4B7F-96B9-BCDFBA09A336}">
      <dsp:nvSpPr>
        <dsp:cNvPr id="0" name=""/>
        <dsp:cNvSpPr/>
      </dsp:nvSpPr>
      <dsp:spPr>
        <a:xfrm>
          <a:off x="5126429" y="2229624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2229665"/>
        <a:ext cx="26943" cy="26943"/>
      </dsp:txXfrm>
    </dsp:sp>
    <dsp:sp modelId="{FF3834CF-2F97-4DB6-BEF7-88AB4AB936EA}">
      <dsp:nvSpPr>
        <dsp:cNvPr id="0" name=""/>
        <dsp:cNvSpPr/>
      </dsp:nvSpPr>
      <dsp:spPr>
        <a:xfrm>
          <a:off x="5665308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Calculate size</a:t>
          </a:r>
          <a:endParaRPr lang="zh-TW" altLang="en-US" sz="1800" kern="1200" dirty="0"/>
        </a:p>
      </dsp:txBody>
      <dsp:txXfrm>
        <a:off x="5685037" y="1926067"/>
        <a:ext cx="1307738" cy="634140"/>
      </dsp:txXfrm>
    </dsp:sp>
    <dsp:sp modelId="{9EC5163A-5D51-4FA2-A7E6-7756CF30543A}">
      <dsp:nvSpPr>
        <dsp:cNvPr id="0" name=""/>
        <dsp:cNvSpPr/>
      </dsp:nvSpPr>
      <dsp:spPr>
        <a:xfrm rot="2829178">
          <a:off x="1227508" y="2713773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707475"/>
        <a:ext cx="39620" cy="39620"/>
      </dsp:txXfrm>
    </dsp:sp>
    <dsp:sp modelId="{796FA4FE-03BC-4847-A604-7F122BBEEFB6}">
      <dsp:nvSpPr>
        <dsp:cNvPr id="0" name=""/>
        <dsp:cNvSpPr/>
      </dsp:nvSpPr>
      <dsp:spPr>
        <a:xfrm>
          <a:off x="1893157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Anomalib</a:t>
          </a:r>
          <a:endParaRPr lang="zh-TW" altLang="en-US" sz="1800" kern="1200" dirty="0"/>
        </a:p>
      </dsp:txBody>
      <dsp:txXfrm>
        <a:off x="1912886" y="2700705"/>
        <a:ext cx="1307738" cy="634140"/>
      </dsp:txXfrm>
    </dsp:sp>
    <dsp:sp modelId="{F4B56C47-820F-4B90-834E-FD4FA5249A59}">
      <dsp:nvSpPr>
        <dsp:cNvPr id="0" name=""/>
        <dsp:cNvSpPr/>
      </dsp:nvSpPr>
      <dsp:spPr>
        <a:xfrm>
          <a:off x="3240354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6321" y="3004303"/>
        <a:ext cx="26943" cy="26943"/>
      </dsp:txXfrm>
    </dsp:sp>
    <dsp:sp modelId="{456478E6-C83D-4FDE-B3B9-EC36D69A4E96}">
      <dsp:nvSpPr>
        <dsp:cNvPr id="0" name=""/>
        <dsp:cNvSpPr/>
      </dsp:nvSpPr>
      <dsp:spPr>
        <a:xfrm>
          <a:off x="3779232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HSV</a:t>
          </a:r>
          <a:endParaRPr lang="zh-TW" altLang="en-US" sz="1800" kern="1200" dirty="0"/>
        </a:p>
      </dsp:txBody>
      <dsp:txXfrm>
        <a:off x="3798961" y="2700705"/>
        <a:ext cx="1307738" cy="634140"/>
      </dsp:txXfrm>
    </dsp:sp>
    <dsp:sp modelId="{AF6DAE96-BBBB-4453-8BF7-D7A802010EAC}">
      <dsp:nvSpPr>
        <dsp:cNvPr id="0" name=""/>
        <dsp:cNvSpPr/>
      </dsp:nvSpPr>
      <dsp:spPr>
        <a:xfrm>
          <a:off x="5126429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3004303"/>
        <a:ext cx="26943" cy="26943"/>
      </dsp:txXfrm>
    </dsp:sp>
    <dsp:sp modelId="{8B503396-1389-4717-8343-98D20B4C8100}">
      <dsp:nvSpPr>
        <dsp:cNvPr id="0" name=""/>
        <dsp:cNvSpPr/>
      </dsp:nvSpPr>
      <dsp:spPr>
        <a:xfrm>
          <a:off x="5665308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If YOLO Detect</a:t>
          </a:r>
          <a:endParaRPr lang="zh-TW" altLang="en-US" sz="1800" kern="1200" dirty="0"/>
        </a:p>
      </dsp:txBody>
      <dsp:txXfrm>
        <a:off x="5685037" y="2700705"/>
        <a:ext cx="1307738" cy="634140"/>
      </dsp:txXfrm>
    </dsp:sp>
    <dsp:sp modelId="{69B659C2-D6B0-4E14-9229-5B9E5BE0E1C4}">
      <dsp:nvSpPr>
        <dsp:cNvPr id="0" name=""/>
        <dsp:cNvSpPr/>
      </dsp:nvSpPr>
      <dsp:spPr>
        <a:xfrm>
          <a:off x="7012505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7268472" y="3004303"/>
        <a:ext cx="26943" cy="26943"/>
      </dsp:txXfrm>
    </dsp:sp>
    <dsp:sp modelId="{3000BD00-E74D-4C6D-8CCE-560BED714ECC}">
      <dsp:nvSpPr>
        <dsp:cNvPr id="0" name=""/>
        <dsp:cNvSpPr/>
      </dsp:nvSpPr>
      <dsp:spPr>
        <a:xfrm>
          <a:off x="7551383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Chipping</a:t>
          </a:r>
          <a:endParaRPr lang="zh-TW" altLang="en-US" sz="1800" kern="1200" dirty="0"/>
        </a:p>
      </dsp:txBody>
      <dsp:txXfrm>
        <a:off x="7571112" y="2700705"/>
        <a:ext cx="1307738" cy="634140"/>
      </dsp:txXfrm>
    </dsp:sp>
    <dsp:sp modelId="{C4BDE378-80D4-4F9E-9E07-F492B12CB760}">
      <dsp:nvSpPr>
        <dsp:cNvPr id="0" name=""/>
        <dsp:cNvSpPr/>
      </dsp:nvSpPr>
      <dsp:spPr>
        <a:xfrm>
          <a:off x="8898580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154548" y="3004303"/>
        <a:ext cx="26943" cy="26943"/>
      </dsp:txXfrm>
    </dsp:sp>
    <dsp:sp modelId="{470A9A44-6C3F-40CB-AF9E-7B534F0FDDFA}">
      <dsp:nvSpPr>
        <dsp:cNvPr id="0" name=""/>
        <dsp:cNvSpPr/>
      </dsp:nvSpPr>
      <dsp:spPr>
        <a:xfrm>
          <a:off x="9437459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Calculate size</a:t>
          </a:r>
          <a:endParaRPr lang="zh-TW" altLang="en-US" sz="1800" kern="1200" dirty="0"/>
        </a:p>
      </dsp:txBody>
      <dsp:txXfrm>
        <a:off x="9457188" y="2700705"/>
        <a:ext cx="1307738" cy="6341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D7CA0-6597-425B-91E0-B6B619024430}">
      <dsp:nvSpPr>
        <dsp:cNvPr id="0" name=""/>
        <dsp:cNvSpPr/>
      </dsp:nvSpPr>
      <dsp:spPr>
        <a:xfrm>
          <a:off x="7081" y="2099997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Preprocessed Image</a:t>
          </a:r>
          <a:endParaRPr lang="zh-TW" altLang="en-US" sz="1800" kern="1200" dirty="0"/>
        </a:p>
      </dsp:txBody>
      <dsp:txXfrm>
        <a:off x="26810" y="2119726"/>
        <a:ext cx="1307738" cy="634140"/>
      </dsp:txXfrm>
    </dsp:sp>
    <dsp:sp modelId="{1F439761-A227-4AAE-8E26-C9FC2ECB47EF}">
      <dsp:nvSpPr>
        <dsp:cNvPr id="0" name=""/>
        <dsp:cNvSpPr/>
      </dsp:nvSpPr>
      <dsp:spPr>
        <a:xfrm rot="18770822">
          <a:off x="1227508" y="2132794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126497"/>
        <a:ext cx="39620" cy="39620"/>
      </dsp:txXfrm>
    </dsp:sp>
    <dsp:sp modelId="{0E124AB0-9D50-4FE4-89BE-7AA8E369359B}">
      <dsp:nvSpPr>
        <dsp:cNvPr id="0" name=""/>
        <dsp:cNvSpPr/>
      </dsp:nvSpPr>
      <dsp:spPr>
        <a:xfrm>
          <a:off x="1893157" y="1519019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/>
            <a:t>YOLOv5</a:t>
          </a:r>
          <a:endParaRPr lang="zh-TW" altLang="en-US" sz="1800" kern="1200" dirty="0"/>
        </a:p>
      </dsp:txBody>
      <dsp:txXfrm>
        <a:off x="1912886" y="1538748"/>
        <a:ext cx="1307738" cy="634140"/>
      </dsp:txXfrm>
    </dsp:sp>
    <dsp:sp modelId="{5A2AAF4E-574E-494A-B156-67BD72F0E391}">
      <dsp:nvSpPr>
        <dsp:cNvPr id="0" name=""/>
        <dsp:cNvSpPr/>
      </dsp:nvSpPr>
      <dsp:spPr>
        <a:xfrm rot="19457599">
          <a:off x="3177977" y="1648645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1645568"/>
        <a:ext cx="33181" cy="33181"/>
      </dsp:txXfrm>
    </dsp:sp>
    <dsp:sp modelId="{2C0AD9F6-B520-4C9B-AFBF-C48A6FB69D4F}">
      <dsp:nvSpPr>
        <dsp:cNvPr id="0" name=""/>
        <dsp:cNvSpPr/>
      </dsp:nvSpPr>
      <dsp:spPr>
        <a:xfrm>
          <a:off x="3779232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Spot</a:t>
          </a:r>
          <a:endParaRPr lang="zh-TW" altLang="en-US" sz="1800" kern="1200" dirty="0"/>
        </a:p>
      </dsp:txBody>
      <dsp:txXfrm>
        <a:off x="3798961" y="1151429"/>
        <a:ext cx="1307738" cy="634140"/>
      </dsp:txXfrm>
    </dsp:sp>
    <dsp:sp modelId="{431DE124-AF0B-4D02-8B23-47A65FBF1DF6}">
      <dsp:nvSpPr>
        <dsp:cNvPr id="0" name=""/>
        <dsp:cNvSpPr/>
      </dsp:nvSpPr>
      <dsp:spPr>
        <a:xfrm>
          <a:off x="5126429" y="1454986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1455027"/>
        <a:ext cx="26943" cy="26943"/>
      </dsp:txXfrm>
    </dsp:sp>
    <dsp:sp modelId="{F572CFC8-39C4-405C-8A6A-DB7B448ACC2F}">
      <dsp:nvSpPr>
        <dsp:cNvPr id="0" name=""/>
        <dsp:cNvSpPr/>
      </dsp:nvSpPr>
      <dsp:spPr>
        <a:xfrm>
          <a:off x="5665308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5685037" y="1151429"/>
        <a:ext cx="1307738" cy="634140"/>
      </dsp:txXfrm>
    </dsp:sp>
    <dsp:sp modelId="{1ED0B865-0E00-4B67-877D-A379E82BFCEA}">
      <dsp:nvSpPr>
        <dsp:cNvPr id="0" name=""/>
        <dsp:cNvSpPr/>
      </dsp:nvSpPr>
      <dsp:spPr>
        <a:xfrm rot="2142401">
          <a:off x="3177977" y="2035964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2032887"/>
        <a:ext cx="33181" cy="33181"/>
      </dsp:txXfrm>
    </dsp:sp>
    <dsp:sp modelId="{B3E2B59A-EC53-41B4-9B21-8648D2EEDA76}">
      <dsp:nvSpPr>
        <dsp:cNvPr id="0" name=""/>
        <dsp:cNvSpPr/>
      </dsp:nvSpPr>
      <dsp:spPr>
        <a:xfrm>
          <a:off x="3779232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Crack</a:t>
          </a:r>
          <a:endParaRPr lang="zh-TW" altLang="en-US" sz="1800" kern="1200" dirty="0"/>
        </a:p>
      </dsp:txBody>
      <dsp:txXfrm>
        <a:off x="3798961" y="1926067"/>
        <a:ext cx="1307738" cy="634140"/>
      </dsp:txXfrm>
    </dsp:sp>
    <dsp:sp modelId="{97AE436E-D9EA-4B7F-96B9-BCDFBA09A336}">
      <dsp:nvSpPr>
        <dsp:cNvPr id="0" name=""/>
        <dsp:cNvSpPr/>
      </dsp:nvSpPr>
      <dsp:spPr>
        <a:xfrm>
          <a:off x="5126429" y="2229624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2229665"/>
        <a:ext cx="26943" cy="26943"/>
      </dsp:txXfrm>
    </dsp:sp>
    <dsp:sp modelId="{FF3834CF-2F97-4DB6-BEF7-88AB4AB936EA}">
      <dsp:nvSpPr>
        <dsp:cNvPr id="0" name=""/>
        <dsp:cNvSpPr/>
      </dsp:nvSpPr>
      <dsp:spPr>
        <a:xfrm>
          <a:off x="5665308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5685037" y="1926067"/>
        <a:ext cx="1307738" cy="634140"/>
      </dsp:txXfrm>
    </dsp:sp>
    <dsp:sp modelId="{9EC5163A-5D51-4FA2-A7E6-7756CF30543A}">
      <dsp:nvSpPr>
        <dsp:cNvPr id="0" name=""/>
        <dsp:cNvSpPr/>
      </dsp:nvSpPr>
      <dsp:spPr>
        <a:xfrm rot="2829178">
          <a:off x="1227508" y="2713773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707475"/>
        <a:ext cx="39620" cy="39620"/>
      </dsp:txXfrm>
    </dsp:sp>
    <dsp:sp modelId="{796FA4FE-03BC-4847-A604-7F122BBEEFB6}">
      <dsp:nvSpPr>
        <dsp:cNvPr id="0" name=""/>
        <dsp:cNvSpPr/>
      </dsp:nvSpPr>
      <dsp:spPr>
        <a:xfrm>
          <a:off x="1893157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Anomalib</a:t>
          </a:r>
          <a:endParaRPr lang="zh-TW" altLang="en-US" sz="1800" kern="1200" dirty="0"/>
        </a:p>
      </dsp:txBody>
      <dsp:txXfrm>
        <a:off x="1912886" y="2700705"/>
        <a:ext cx="1307738" cy="634140"/>
      </dsp:txXfrm>
    </dsp:sp>
    <dsp:sp modelId="{F4B56C47-820F-4B90-834E-FD4FA5249A59}">
      <dsp:nvSpPr>
        <dsp:cNvPr id="0" name=""/>
        <dsp:cNvSpPr/>
      </dsp:nvSpPr>
      <dsp:spPr>
        <a:xfrm>
          <a:off x="3240354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6321" y="3004303"/>
        <a:ext cx="26943" cy="26943"/>
      </dsp:txXfrm>
    </dsp:sp>
    <dsp:sp modelId="{456478E6-C83D-4FDE-B3B9-EC36D69A4E96}">
      <dsp:nvSpPr>
        <dsp:cNvPr id="0" name=""/>
        <dsp:cNvSpPr/>
      </dsp:nvSpPr>
      <dsp:spPr>
        <a:xfrm>
          <a:off x="3779232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HSV</a:t>
          </a:r>
          <a:endParaRPr lang="zh-TW" altLang="en-US" sz="1800" kern="1200" dirty="0"/>
        </a:p>
      </dsp:txBody>
      <dsp:txXfrm>
        <a:off x="3798961" y="2700705"/>
        <a:ext cx="1307738" cy="634140"/>
      </dsp:txXfrm>
    </dsp:sp>
    <dsp:sp modelId="{AF6DAE96-BBBB-4453-8BF7-D7A802010EAC}">
      <dsp:nvSpPr>
        <dsp:cNvPr id="0" name=""/>
        <dsp:cNvSpPr/>
      </dsp:nvSpPr>
      <dsp:spPr>
        <a:xfrm>
          <a:off x="5126429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3004303"/>
        <a:ext cx="26943" cy="26943"/>
      </dsp:txXfrm>
    </dsp:sp>
    <dsp:sp modelId="{8B503396-1389-4717-8343-98D20B4C8100}">
      <dsp:nvSpPr>
        <dsp:cNvPr id="0" name=""/>
        <dsp:cNvSpPr/>
      </dsp:nvSpPr>
      <dsp:spPr>
        <a:xfrm>
          <a:off x="5665308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If YOLO Detect</a:t>
          </a:r>
          <a:endParaRPr lang="zh-TW" altLang="en-US" sz="1800" kern="1200" dirty="0"/>
        </a:p>
      </dsp:txBody>
      <dsp:txXfrm>
        <a:off x="5685037" y="2700705"/>
        <a:ext cx="1307738" cy="634140"/>
      </dsp:txXfrm>
    </dsp:sp>
    <dsp:sp modelId="{69B659C2-D6B0-4E14-9229-5B9E5BE0E1C4}">
      <dsp:nvSpPr>
        <dsp:cNvPr id="0" name=""/>
        <dsp:cNvSpPr/>
      </dsp:nvSpPr>
      <dsp:spPr>
        <a:xfrm>
          <a:off x="7012505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7268472" y="3004303"/>
        <a:ext cx="26943" cy="26943"/>
      </dsp:txXfrm>
    </dsp:sp>
    <dsp:sp modelId="{3000BD00-E74D-4C6D-8CCE-560BED714ECC}">
      <dsp:nvSpPr>
        <dsp:cNvPr id="0" name=""/>
        <dsp:cNvSpPr/>
      </dsp:nvSpPr>
      <dsp:spPr>
        <a:xfrm>
          <a:off x="7551383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Chipping</a:t>
          </a:r>
          <a:endParaRPr lang="zh-TW" altLang="en-US" sz="1800" kern="1200" dirty="0"/>
        </a:p>
      </dsp:txBody>
      <dsp:txXfrm>
        <a:off x="7571112" y="2700705"/>
        <a:ext cx="1307738" cy="634140"/>
      </dsp:txXfrm>
    </dsp:sp>
    <dsp:sp modelId="{C4BDE378-80D4-4F9E-9E07-F492B12CB760}">
      <dsp:nvSpPr>
        <dsp:cNvPr id="0" name=""/>
        <dsp:cNvSpPr/>
      </dsp:nvSpPr>
      <dsp:spPr>
        <a:xfrm>
          <a:off x="8898580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154548" y="3004303"/>
        <a:ext cx="26943" cy="26943"/>
      </dsp:txXfrm>
    </dsp:sp>
    <dsp:sp modelId="{470A9A44-6C3F-40CB-AF9E-7B534F0FDDFA}">
      <dsp:nvSpPr>
        <dsp:cNvPr id="0" name=""/>
        <dsp:cNvSpPr/>
      </dsp:nvSpPr>
      <dsp:spPr>
        <a:xfrm>
          <a:off x="9437459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9457188" y="2700705"/>
        <a:ext cx="1307738" cy="634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AFCACFD6-909A-428D-84ED-9633BC7B4AE6}" type="datetimeFigureOut">
              <a:rPr lang="zh-TW" altLang="en-US" smtClean="0"/>
              <a:pPr/>
              <a:t>2023/10/2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577DAE21-149E-4FBE-A14B-4C288D34253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2655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水閥芯已經在我們的生活中使用了很長時間，丸和（</a:t>
            </a:r>
            <a:r>
              <a:rPr lang="en-US" altLang="zh-TW" dirty="0" err="1"/>
              <a:t>Maruwa</a:t>
            </a:r>
            <a:r>
              <a:rPr lang="zh-TW" altLang="en-US" dirty="0"/>
              <a:t>）公司每天都生產大量的水閥芯。</a:t>
            </a:r>
          </a:p>
          <a:p>
            <a:endParaRPr lang="zh-TW" altLang="en-US" dirty="0"/>
          </a:p>
          <a:p>
            <a:r>
              <a:rPr lang="zh-TW" altLang="en-US" dirty="0"/>
              <a:t>然而，在生產過程中，水閥芯上會出現一些缺陷。</a:t>
            </a:r>
          </a:p>
          <a:p>
            <a:endParaRPr lang="zh-TW" altLang="en-US" dirty="0"/>
          </a:p>
          <a:p>
            <a:r>
              <a:rPr lang="zh-TW" altLang="en-US" dirty="0"/>
              <a:t>我們的目標是通過光學</a:t>
            </a:r>
            <a:r>
              <a:rPr lang="zh-CN" altLang="en-US" dirty="0"/>
              <a:t>瑕疵</a:t>
            </a:r>
            <a:r>
              <a:rPr lang="zh-TW" altLang="en-US" dirty="0"/>
              <a:t>檢測來檢查所有的缺陷。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3354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單次學習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235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斑點將影響 </a:t>
            </a:r>
            <a:r>
              <a:rPr lang="en-US" altLang="zh-TW" dirty="0"/>
              <a:t>Anomalib </a:t>
            </a:r>
            <a:r>
              <a:rPr lang="zh-TW" altLang="en-US" dirty="0"/>
              <a:t>的結果。因此，我們決定使用 </a:t>
            </a:r>
            <a:r>
              <a:rPr lang="en-US" altLang="zh-TW" dirty="0"/>
              <a:t>YOLO </a:t>
            </a:r>
            <a:r>
              <a:rPr lang="zh-TW" altLang="en-US" dirty="0"/>
              <a:t>來檢測斑點和裂痕。同時，我們使用 </a:t>
            </a:r>
            <a:r>
              <a:rPr lang="en-US" altLang="zh-TW" dirty="0"/>
              <a:t>Anomalib </a:t>
            </a:r>
            <a:r>
              <a:rPr lang="zh-TW" altLang="en-US" dirty="0"/>
              <a:t>來尋找剝落。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pPr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0150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水閥芯通常由三個部分組成。</a:t>
            </a:r>
          </a:p>
          <a:p>
            <a:r>
              <a:rPr lang="zh-TW" altLang="en-US" dirty="0"/>
              <a:t>通過轉動水龍頭來選擇冷水、熱水或停水。</a:t>
            </a:r>
          </a:p>
          <a:p>
            <a:r>
              <a:rPr lang="zh-TW" altLang="en-US" dirty="0"/>
              <a:t>水閥芯上可能存在剝落、裂紋和無鎖縫</a:t>
            </a:r>
            <a:r>
              <a:rPr lang="zh-CN" altLang="en-US" dirty="0"/>
              <a:t>瑕疵</a:t>
            </a:r>
            <a:r>
              <a:rPr lang="zh-TW" altLang="en-US" dirty="0"/>
              <a:t>，這些</a:t>
            </a:r>
            <a:r>
              <a:rPr lang="zh-CN" altLang="en-US" dirty="0"/>
              <a:t>瑕疵</a:t>
            </a:r>
            <a:r>
              <a:rPr lang="zh-TW" altLang="en-US" dirty="0"/>
              <a:t>會影響</a:t>
            </a:r>
            <a:r>
              <a:rPr lang="zh-CN" altLang="en-US" dirty="0"/>
              <a:t>他的密封性，使不同水溫的水串流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因此，我們需要找出所有的缺陷，以確保產品的良率。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1074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D1D5DB"/>
                </a:solidFill>
                <a:effectLst/>
                <a:latin typeface="Söhne"/>
              </a:rPr>
              <a:t>GUI</a:t>
            </a:r>
            <a:r>
              <a:rPr lang="zh-CN" altLang="en-US" b="0" i="0" dirty="0">
                <a:solidFill>
                  <a:srgbClr val="D1D5DB"/>
                </a:solidFill>
                <a:effectLst/>
                <a:latin typeface="Söhne"/>
              </a:rPr>
              <a:t>：圖形用戶界面（</a:t>
            </a:r>
            <a:r>
              <a:rPr lang="en-US" altLang="zh-CN" b="0" i="0" dirty="0">
                <a:solidFill>
                  <a:srgbClr val="D1D5DB"/>
                </a:solidFill>
                <a:effectLst/>
                <a:latin typeface="Söhne"/>
              </a:rPr>
              <a:t>Graphical User Interface</a:t>
            </a:r>
            <a:r>
              <a:rPr lang="zh-CN" altLang="en-US" b="0" i="0" dirty="0">
                <a:solidFill>
                  <a:srgbClr val="D1D5DB"/>
                </a:solidFill>
                <a:effectLst/>
                <a:latin typeface="Söhne"/>
              </a:rPr>
              <a:t>） </a:t>
            </a:r>
            <a:endParaRPr lang="en-US" altLang="zh-CN" b="0" i="0" dirty="0">
              <a:solidFill>
                <a:srgbClr val="D1D5DB"/>
              </a:solidFill>
              <a:effectLst/>
              <a:latin typeface="Söhne"/>
            </a:endParaRPr>
          </a:p>
          <a:p>
            <a:r>
              <a:rPr lang="en-US" altLang="zh-CN" b="0" i="0" dirty="0">
                <a:solidFill>
                  <a:srgbClr val="D1D5DB"/>
                </a:solidFill>
                <a:effectLst/>
                <a:latin typeface="Söhne"/>
              </a:rPr>
              <a:t>AI</a:t>
            </a:r>
            <a:r>
              <a:rPr lang="zh-CN" altLang="en-US" b="0" i="0" dirty="0">
                <a:solidFill>
                  <a:srgbClr val="D1D5DB"/>
                </a:solidFill>
                <a:effectLst/>
                <a:latin typeface="Söhne"/>
              </a:rPr>
              <a:t>：人工智慧（</a:t>
            </a:r>
            <a:r>
              <a:rPr lang="en-US" altLang="zh-CN" b="0" i="0" dirty="0">
                <a:solidFill>
                  <a:srgbClr val="D1D5DB"/>
                </a:solidFill>
                <a:effectLst/>
                <a:latin typeface="Söhne"/>
              </a:rPr>
              <a:t>Artificial Intelligence</a:t>
            </a:r>
            <a:r>
              <a:rPr lang="zh-CN" altLang="en-US" b="0" i="0" dirty="0">
                <a:solidFill>
                  <a:srgbClr val="D1D5DB"/>
                </a:solidFill>
                <a:effectLst/>
                <a:latin typeface="Söhne"/>
              </a:rPr>
              <a:t>）</a:t>
            </a:r>
            <a:endParaRPr lang="en-US" altLang="zh-CN" b="0" i="0" dirty="0">
              <a:solidFill>
                <a:srgbClr val="D1D5DB"/>
              </a:solidFill>
              <a:effectLst/>
              <a:latin typeface="Söhne"/>
            </a:endParaRPr>
          </a:p>
          <a:p>
            <a:r>
              <a:rPr lang="en-US" altLang="zh-CN" b="0" i="0" dirty="0">
                <a:solidFill>
                  <a:srgbClr val="D1D5DB"/>
                </a:solidFill>
                <a:effectLst/>
                <a:latin typeface="Söhne"/>
              </a:rPr>
              <a:t>PLC</a:t>
            </a:r>
            <a:r>
              <a:rPr lang="zh-CN" altLang="en-US" b="0" i="0" dirty="0">
                <a:solidFill>
                  <a:srgbClr val="D1D5DB"/>
                </a:solidFill>
                <a:effectLst/>
                <a:latin typeface="Söhne"/>
              </a:rPr>
              <a:t>：可編程邏輯控制器（</a:t>
            </a:r>
            <a:r>
              <a:rPr lang="en-US" altLang="zh-CN" b="0" i="0" dirty="0">
                <a:solidFill>
                  <a:srgbClr val="D1D5DB"/>
                </a:solidFill>
                <a:effectLst/>
                <a:latin typeface="Söhne"/>
              </a:rPr>
              <a:t>Programmable Logic Controller</a:t>
            </a:r>
            <a:r>
              <a:rPr lang="zh-CN" altLang="en-US" b="0" i="0" dirty="0">
                <a:solidFill>
                  <a:srgbClr val="D1D5DB"/>
                </a:solidFill>
                <a:effectLst/>
                <a:latin typeface="Söhne"/>
              </a:rPr>
              <a:t>）</a:t>
            </a:r>
            <a:endParaRPr lang="en-US" altLang="zh-CN" b="0" i="0" dirty="0">
              <a:solidFill>
                <a:srgbClr val="D1D5DB"/>
              </a:solidFill>
              <a:effectLst/>
              <a:latin typeface="Söhne"/>
            </a:endParaRPr>
          </a:p>
          <a:p>
            <a:endParaRPr lang="en-US" altLang="zh-CN" b="0" i="0" dirty="0">
              <a:solidFill>
                <a:srgbClr val="D1D5DB"/>
              </a:solidFill>
              <a:effectLst/>
              <a:latin typeface="Söhne"/>
            </a:endParaRPr>
          </a:p>
          <a:p>
            <a:r>
              <a:rPr lang="zh-CN" altLang="en-US" dirty="0"/>
              <a:t>將水閥芯放在震動板上</a:t>
            </a:r>
            <a:endParaRPr lang="en-US" altLang="zh-CN" dirty="0"/>
          </a:p>
          <a:p>
            <a:r>
              <a:rPr lang="zh-CN" altLang="en-US" dirty="0"/>
              <a:t>用戶設置</a:t>
            </a:r>
            <a:r>
              <a:rPr lang="en-US" altLang="zh-CN" dirty="0"/>
              <a:t>GUI</a:t>
            </a:r>
          </a:p>
          <a:p>
            <a:r>
              <a:rPr lang="en-US" altLang="zh-CN" dirty="0"/>
              <a:t>AI</a:t>
            </a:r>
            <a:r>
              <a:rPr lang="zh-CN" altLang="en-US" dirty="0"/>
              <a:t>決定是否放反</a:t>
            </a:r>
            <a:endParaRPr lang="en-US" altLang="zh-CN" dirty="0"/>
          </a:p>
          <a:p>
            <a:r>
              <a:rPr lang="zh-CN" altLang="en-US" dirty="0"/>
              <a:t>第一面決定是否</a:t>
            </a:r>
            <a:r>
              <a:rPr lang="en-US" altLang="zh-CN" dirty="0"/>
              <a:t>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第二面決定是否</a:t>
            </a:r>
            <a:r>
              <a:rPr lang="en-US" altLang="zh-CN" dirty="0"/>
              <a:t>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PCL</a:t>
            </a:r>
            <a:r>
              <a:rPr lang="zh-CN" altLang="en-US" dirty="0"/>
              <a:t>控制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將水閥芯推到正確的位置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pPr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2644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將水閥芯放在震動板上</a:t>
            </a:r>
            <a:endParaRPr lang="en-US" altLang="zh-CN" dirty="0"/>
          </a:p>
          <a:p>
            <a:r>
              <a:rPr lang="zh-CN" altLang="en-US" dirty="0"/>
              <a:t>用戶設置</a:t>
            </a:r>
            <a:r>
              <a:rPr lang="en-US" altLang="zh-CN" dirty="0"/>
              <a:t>GUI</a:t>
            </a:r>
          </a:p>
          <a:p>
            <a:r>
              <a:rPr lang="en-US" altLang="zh-CN" dirty="0"/>
              <a:t>AI</a:t>
            </a:r>
            <a:r>
              <a:rPr lang="zh-CN" altLang="en-US" dirty="0"/>
              <a:t>決定是否放反</a:t>
            </a:r>
            <a:endParaRPr lang="en-US" altLang="zh-CN" dirty="0"/>
          </a:p>
          <a:p>
            <a:r>
              <a:rPr lang="zh-CN" altLang="en-US" dirty="0"/>
              <a:t>第一面決定是否</a:t>
            </a:r>
            <a:r>
              <a:rPr lang="en-US" altLang="zh-CN" dirty="0"/>
              <a:t>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第二面決定是否</a:t>
            </a:r>
            <a:r>
              <a:rPr lang="en-US" altLang="zh-CN" dirty="0"/>
              <a:t>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PCL</a:t>
            </a:r>
            <a:r>
              <a:rPr lang="zh-CN" altLang="en-US" dirty="0"/>
              <a:t>控制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將水閥芯推到正確的位置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pPr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6401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pPr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1750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該圖書館專注於基於圖像的異常檢測，算法的目標是在數據集中識別異常圖像或圖像內的異常像素區域。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pPr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1806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片段分布模型網路</a:t>
            </a:r>
            <a:endParaRPr lang="en-US" altLang="zh-TW" dirty="0"/>
          </a:p>
          <a:p>
            <a:r>
              <a:rPr lang="zh-TW" altLang="en-US" dirty="0"/>
              <a:t> 每個片有多個高斯 </a:t>
            </a:r>
            <a:endParaRPr lang="en-US" altLang="zh-TW" dirty="0"/>
          </a:p>
          <a:p>
            <a:r>
              <a:rPr lang="zh-TW" altLang="en-US" dirty="0"/>
              <a:t>計算相關性 </a:t>
            </a:r>
            <a:endParaRPr lang="en-US" altLang="zh-TW" dirty="0"/>
          </a:p>
          <a:p>
            <a:r>
              <a:rPr lang="zh-TW" altLang="en-US" dirty="0"/>
              <a:t>時間複雜度低表現最好 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PaDiM</a:t>
            </a:r>
            <a:r>
              <a:rPr lang="zh-TW" altLang="en-US" dirty="0"/>
              <a:t>（</a:t>
            </a:r>
            <a:r>
              <a:rPr lang="en-US" altLang="zh-TW" dirty="0"/>
              <a:t>Patch Distribution Modeling Framework for Anomaly Detection and Localization</a:t>
            </a:r>
            <a:r>
              <a:rPr lang="zh-TW" altLang="en-US" dirty="0"/>
              <a:t>）：這是一個用於異常檢測和定位的補丁分布建模框架。每個補丁位置都由多變量高斯分布描述。</a:t>
            </a:r>
            <a:r>
              <a:rPr lang="en-US" altLang="zh-TW" dirty="0"/>
              <a:t>PaDiM</a:t>
            </a:r>
            <a:r>
              <a:rPr lang="zh-TW" altLang="en-US" dirty="0"/>
              <a:t>考慮了預訓練的</a:t>
            </a:r>
            <a:r>
              <a:rPr lang="en-US" altLang="zh-TW" dirty="0"/>
              <a:t>CNN</a:t>
            </a:r>
            <a:r>
              <a:rPr lang="zh-TW" altLang="en-US" dirty="0"/>
              <a:t>的不同語義層之間的相關性。我們選擇了</a:t>
            </a:r>
            <a:r>
              <a:rPr lang="en-US" altLang="zh-TW" dirty="0"/>
              <a:t>ResNet</a:t>
            </a:r>
            <a:r>
              <a:rPr lang="zh-TW" altLang="en-US" dirty="0"/>
              <a:t>作為預訓練網絡。</a:t>
            </a:r>
            <a:r>
              <a:rPr lang="en-US" altLang="zh-TW" dirty="0"/>
              <a:t>PaDiM</a:t>
            </a:r>
            <a:r>
              <a:rPr lang="zh-TW" altLang="en-US" dirty="0"/>
              <a:t>的性能優於當前的最新方法。而且，在預測階段，其時間複雜度低並且與訓練數據集的大小無關。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7196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最後一項 </a:t>
            </a:r>
            <a:r>
              <a:rPr lang="en-US" altLang="zh-TW" dirty="0"/>
              <a:t>full rank</a:t>
            </a:r>
            <a:r>
              <a:rPr lang="zh-TW" altLang="en-US" dirty="0"/>
              <a:t>且可逆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8510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影像重建後的誤差作為基準 特徵擷取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9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DDBA69-95B2-FEC8-48DD-13465C9F5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567B8D3-1D19-584C-B984-FA89A92F2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032F52D-66CB-7E54-4830-5D45E7DC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6E2A29-43E1-B0DE-9823-703D3015E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141E2C-B4B2-E649-5935-2C219D59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022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A35505-B2CE-28CC-DD62-E167091A4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F8447E7-3D15-300F-5F3A-640D080CF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AC8456-F4A3-BCD1-D8B2-26D46A63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E46B6E4-7301-25AA-D74E-5CD012B89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F87E46A-F305-D0F8-CDB9-4D22D70E3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570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888AFAD-988F-596D-8A18-4143176A9B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E534600-9BFE-C347-59FF-C614A5EBF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0A4D622-F66E-4AD3-B329-EFA51C339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ACAB84-C26B-DCD4-9E46-06AFF02A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BAD334-9541-2E1E-F0C7-A9470DAC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35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F2D692-57AB-8C74-2CCF-8F2B6448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51E932-07F1-7879-96AA-89F91CFAC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3CA5EA-87B5-1593-D7B7-AD16C56E3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2665DE-AB61-8557-29F3-8AA793EC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3C9D910-5902-71E6-FC16-64723789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945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902428-775D-5C5E-4D63-ADAB86B3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17CB80A-4BB7-E534-CCA6-E0657641D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413E3C0-2698-FBC3-5576-568D90910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B1AFF68-C85B-3DDC-E493-24D557C8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A37E25-2952-71E1-DBD8-BEF87F2D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576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0315EA-4A36-E698-BC90-655E63315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759CDE-62D9-2EE5-3A19-3138346F63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2C301AD-05A4-411F-D3FF-02CDDDD86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FE0961F-8841-CD7A-66FC-9A1ECFAB9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212D468-0C52-D103-9EDD-B586A0CD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8753A29-CBB7-81D8-B511-CB2DB44A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293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A114FA-9B0C-0562-9E4B-395165B86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BEE8E85-75D8-A3F8-AF09-B355BEE4D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CF07261-ABDF-15DA-2D49-D98BDB341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1F91F66-1F90-2168-C488-327203168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09C298F-9101-C654-7BCB-90B03781F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FB516A6-73D2-9BCA-9784-E3BF88B3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161E677-B456-6DFE-D639-A52AE153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7226EE0-3F49-BC50-90CE-139925A3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002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568761-3FE7-0054-43EA-82106DCFE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4D5A38B-43D1-7CC2-8E15-594F50607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82EBFB7-6BCA-2D52-0CB1-F112988B7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7A3A29A-6E3C-2B52-8AA2-8F5DB0032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6902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74513BB-8BBC-6768-9587-E58DAE63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776C743-7E06-F899-F5E3-9AC2AF74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25D9218-7B07-F8CA-546C-237A86EF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48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4C3DDD-D25D-C7E0-616D-FF1B27679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71E443-52D1-03FC-B2C7-8CDE6619F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7DE87EC-3404-394F-9B19-700BDB5CA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12AC00C-51B3-FC97-A8A5-77FC9C62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9A2EFE3-11F7-B612-7E0A-3DCC1C463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CB4DC46-44E1-DBDD-676C-B1AD388CB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4454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351C0E-37ED-3AEC-3C27-C818E5C7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445C044-0578-6AB7-ABFA-DFE998359C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E732E96-8B7E-188F-051D-0E3C06C4F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92BBFC-023F-DA78-DC17-99B03EE3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840550C-E45F-97C3-D6F9-46FDA2721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BD3C84E-4415-EFD7-100C-69BF6B16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43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CDB43FF-4678-8D5E-021A-896B28A1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4E69F47-2EA0-337B-CFE6-D5361BAD4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95E1F0-3ACC-5F4C-1512-A10A6EEE8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70F1E695-34ED-4550-B815-7E3F56795937}" type="datetimeFigureOut">
              <a:rPr lang="zh-TW" altLang="en-US" smtClean="0"/>
              <a:pPr/>
              <a:t>2023/10/2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CAD5D0-2976-C36F-031D-18F567F78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07B941A-40B8-445B-A8A4-863860514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273375BB-1943-41A0-AA78-0EA79E6666E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16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bmp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b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202.08341v1.pdf" TargetMode="External"/><Relationship Id="rId13" Type="http://schemas.openxmlformats.org/officeDocument/2006/relationships/hyperlink" Target="https://arxiv.org/pdf/1506.02640.pdf" TargetMode="External"/><Relationship Id="rId3" Type="http://schemas.openxmlformats.org/officeDocument/2006/relationships/hyperlink" Target="https://blog.csdn.net/chentravelling/article/details/48985561" TargetMode="External"/><Relationship Id="rId7" Type="http://schemas.openxmlformats.org/officeDocument/2006/relationships/hyperlink" Target="https://github.com/openvinotoolkit/anomalib" TargetMode="External"/><Relationship Id="rId12" Type="http://schemas.openxmlformats.org/officeDocument/2006/relationships/hyperlink" Target="https://blog.csdn.net/weixin_36979214/article/details/108879684?ops_request_misc=%257B%2522request%255Fid%2522%253A%2522162374909216780265420718%2522%252C%2522scm%2522%253A%252220140713.130102334..%2522%257D&amp;request_id=162374909216780265420718&amp;biz_id=0&amp;utm_medium=distribute.pc_search_result.none-task-blog-2~all~sobaiduend~default-1-108879684.first_rank_v2_pc_rank_v29&amp;utm_term=pytorch+resnet18&amp;spm=1018.2226.3001.4187" TargetMode="External"/><Relationship Id="rId2" Type="http://schemas.openxmlformats.org/officeDocument/2006/relationships/hyperlink" Target="https://zhuanlan.zhihu.com/p/21396035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nblogs.com/jclian91/p/9728488.html" TargetMode="External"/><Relationship Id="rId11" Type="http://schemas.openxmlformats.org/officeDocument/2006/relationships/hyperlink" Target="https://arxiv.org/pdf/1512.03385v1.pdf" TargetMode="External"/><Relationship Id="rId5" Type="http://schemas.openxmlformats.org/officeDocument/2006/relationships/hyperlink" Target="https://blog.csdn.net/Vermont_/article/details/108360007" TargetMode="External"/><Relationship Id="rId10" Type="http://schemas.openxmlformats.org/officeDocument/2006/relationships/hyperlink" Target="https://zh.wikipedia.org/wiki/HSL%E5%92%8CHSV%E8%89%B2%E5%BD%A9%E7%A9%BA%E9%97%B4" TargetMode="External"/><Relationship Id="rId4" Type="http://schemas.openxmlformats.org/officeDocument/2006/relationships/hyperlink" Target="https://theailearner.com/category/image-processing/page/5/" TargetMode="External"/><Relationship Id="rId9" Type="http://schemas.openxmlformats.org/officeDocument/2006/relationships/hyperlink" Target="https://arxiv.org/pdf/2011.08785.pdf" TargetMode="External"/><Relationship Id="rId14" Type="http://schemas.openxmlformats.org/officeDocument/2006/relationships/hyperlink" Target="https://github.com/ultralytics/yolov5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ltralytics/yolov5" TargetMode="External"/><Relationship Id="rId2" Type="http://schemas.openxmlformats.org/officeDocument/2006/relationships/hyperlink" Target="https://www.geometrictools.com/Documentation/MinimumAreaRectangle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9E1478-7EB1-DE0D-3696-EBF62E8E0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180" y="1652734"/>
            <a:ext cx="11551640" cy="1016661"/>
          </a:xfrm>
        </p:spPr>
        <p:txBody>
          <a:bodyPr>
            <a:normAutofit fontScale="90000"/>
          </a:bodyPr>
          <a:lstStyle/>
          <a:p>
            <a:br>
              <a:rPr lang="en-US" altLang="zh-TW" sz="6000" dirty="0"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6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Water Valve Defect Inspection</a:t>
            </a:r>
            <a:endParaRPr lang="zh-TW" altLang="en-US" dirty="0">
              <a:cs typeface="Times New Roman" panose="02020603050405020304" pitchFamily="18" charset="0"/>
            </a:endParaRPr>
          </a:p>
        </p:txBody>
      </p:sp>
      <p:sp>
        <p:nvSpPr>
          <p:cNvPr id="4" name="副標題 3">
            <a:extLst>
              <a:ext uri="{FF2B5EF4-FFF2-40B4-BE49-F238E27FC236}">
                <a16:creationId xmlns:a16="http://schemas.microsoft.com/office/drawing/2014/main" id="{DCCF0CA5-9C13-92E5-5F76-C5649870EBB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0" y="3729360"/>
            <a:ext cx="9144000" cy="272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ea typeface="微軟正黑體" panose="020B0604030504040204" pitchFamily="34" charset="-120"/>
                <a:cs typeface="Times New Roman" panose="02020603050405020304" pitchFamily="18" charset="0"/>
              </a:rPr>
              <a:t>游凱任</a:t>
            </a:r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 Kai-Jen Yu</a:t>
            </a:r>
          </a:p>
          <a:p>
            <a:pPr algn="ctr"/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Professor: </a:t>
            </a:r>
            <a:r>
              <a:rPr lang="zh-TW" altLang="en-US" dirty="0">
                <a:ea typeface="微軟正黑體" panose="020B0604030504040204" pitchFamily="34" charset="-120"/>
                <a:cs typeface="Times New Roman" panose="02020603050405020304" pitchFamily="18" charset="0"/>
              </a:rPr>
              <a:t>傅楸善 </a:t>
            </a:r>
            <a:r>
              <a:rPr lang="en-US" altLang="zh-TW" dirty="0" err="1">
                <a:ea typeface="微軟正黑體" panose="020B0604030504040204" pitchFamily="34" charset="-120"/>
                <a:cs typeface="Times New Roman" panose="02020603050405020304" pitchFamily="18" charset="0"/>
              </a:rPr>
              <a:t>Chiou</a:t>
            </a:r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-Shann </a:t>
            </a:r>
            <a:r>
              <a:rPr lang="en-US" altLang="zh-TW" dirty="0" err="1">
                <a:ea typeface="微軟正黑體" panose="020B0604030504040204" pitchFamily="34" charset="-120"/>
                <a:cs typeface="Times New Roman" panose="02020603050405020304" pitchFamily="18" charset="0"/>
              </a:rPr>
              <a:t>Fuh</a:t>
            </a:r>
            <a:endParaRPr lang="en-US" altLang="zh-TW" dirty="0"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Email:</a:t>
            </a:r>
            <a:r>
              <a:rPr lang="zh-TW" altLang="en-US" dirty="0"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r10922170@ntu.edu.tw</a:t>
            </a:r>
          </a:p>
          <a:p>
            <a:pPr algn="ctr"/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Phone:</a:t>
            </a:r>
            <a:r>
              <a:rPr lang="zh-TW" altLang="en-US" dirty="0"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0913880410</a:t>
            </a:r>
          </a:p>
          <a:p>
            <a:pPr algn="ctr"/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Collaboration: </a:t>
            </a:r>
            <a:r>
              <a:rPr lang="zh-TW" altLang="en-US" dirty="0">
                <a:ea typeface="微軟正黑體" panose="020B0604030504040204" pitchFamily="34" charset="-120"/>
                <a:cs typeface="Times New Roman" panose="02020603050405020304" pitchFamily="18" charset="0"/>
              </a:rPr>
              <a:t>晟格科技 </a:t>
            </a:r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Chernger</a:t>
            </a:r>
            <a:endParaRPr lang="zh-TW" altLang="en-US" dirty="0"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7024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5">
            <a:extLst>
              <a:ext uri="{FF2B5EF4-FFF2-40B4-BE49-F238E27FC236}">
                <a16:creationId xmlns:a16="http://schemas.microsoft.com/office/drawing/2014/main" id="{BF8D3B2F-E6FD-A73B-DE04-E0A029439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 </a:t>
            </a:r>
            <a:endParaRPr lang="zh-TW" altLang="en-US" dirty="0"/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0CA8C69A-7EF1-D125-2F17-FFE17284BE1D}"/>
              </a:ext>
            </a:extLst>
          </p:cNvPr>
          <p:cNvSpPr txBox="1">
            <a:spLocks/>
          </p:cNvSpPr>
          <p:nvPr/>
        </p:nvSpPr>
        <p:spPr>
          <a:xfrm>
            <a:off x="982211" y="280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en-US" altLang="zh-TW" sz="6000" dirty="0"/>
              <a:t>Demonstration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DC70C5-1E05-F953-DEF1-84681030C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55840" cy="3669164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4212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All Process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927503"/>
              </p:ext>
            </p:extLst>
          </p:nvPr>
        </p:nvGraphicFramePr>
        <p:xfrm>
          <a:off x="411061" y="1585519"/>
          <a:ext cx="10942739" cy="4591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7E2B1ED1-0BCD-4BE6-A000-EA55A51E7D05}"/>
              </a:ext>
            </a:extLst>
          </p:cNvPr>
          <p:cNvSpPr txBox="1"/>
          <p:nvPr/>
        </p:nvSpPr>
        <p:spPr>
          <a:xfrm>
            <a:off x="5639990" y="2971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65A066-09AF-4E1E-9011-335FC18CEB88}"/>
              </a:ext>
            </a:extLst>
          </p:cNvPr>
          <p:cNvSpPr txBox="1"/>
          <p:nvPr/>
        </p:nvSpPr>
        <p:spPr>
          <a:xfrm>
            <a:off x="8646606" y="51992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GUI: Graphical User Interface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AI: Artificial Intelligence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PLC: Programmable Logic Controller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78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All Process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7158060"/>
              </p:ext>
            </p:extLst>
          </p:nvPr>
        </p:nvGraphicFramePr>
        <p:xfrm>
          <a:off x="411061" y="1585519"/>
          <a:ext cx="10942739" cy="4591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7E2B1ED1-0BCD-4BE6-A000-EA55A51E7D05}"/>
              </a:ext>
            </a:extLst>
          </p:cNvPr>
          <p:cNvSpPr txBox="1"/>
          <p:nvPr/>
        </p:nvSpPr>
        <p:spPr>
          <a:xfrm>
            <a:off x="5639990" y="2971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65A066-09AF-4E1E-9011-335FC18CEB88}"/>
              </a:ext>
            </a:extLst>
          </p:cNvPr>
          <p:cNvSpPr txBox="1"/>
          <p:nvPr/>
        </p:nvSpPr>
        <p:spPr>
          <a:xfrm>
            <a:off x="8646606" y="51992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GUI: Graphical User Interface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AI: Artificial Intelligence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PLC: Programmable Logic Controller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993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01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Process: GUI</a:t>
            </a:r>
            <a:endParaRPr lang="zh-TW" altLang="en-US" sz="6000" dirty="0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5D3D7DE1-A88C-96CF-6458-0954FDD0C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8" y="1330675"/>
            <a:ext cx="11277781" cy="5442904"/>
          </a:xfrm>
        </p:spPr>
      </p:pic>
    </p:spTree>
    <p:extLst>
      <p:ext uri="{BB962C8B-B14F-4D97-AF65-F5344CB8AC3E}">
        <p14:creationId xmlns:p14="http://schemas.microsoft.com/office/powerpoint/2010/main" val="1040664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All Process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3818978"/>
              </p:ext>
            </p:extLst>
          </p:nvPr>
        </p:nvGraphicFramePr>
        <p:xfrm>
          <a:off x="411061" y="1585519"/>
          <a:ext cx="10942739" cy="4591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7E2B1ED1-0BCD-4BE6-A000-EA55A51E7D05}"/>
              </a:ext>
            </a:extLst>
          </p:cNvPr>
          <p:cNvSpPr txBox="1"/>
          <p:nvPr/>
        </p:nvSpPr>
        <p:spPr>
          <a:xfrm>
            <a:off x="5639990" y="2971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65A066-09AF-4E1E-9011-335FC18CEB88}"/>
              </a:ext>
            </a:extLst>
          </p:cNvPr>
          <p:cNvSpPr txBox="1"/>
          <p:nvPr/>
        </p:nvSpPr>
        <p:spPr>
          <a:xfrm>
            <a:off x="8646606" y="51992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GUI: Graphical User Interface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AI: Artificial Intelligence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PLC: Programmable Logic Controller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494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738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Process: PLC</a:t>
            </a:r>
            <a:endParaRPr lang="zh-TW" altLang="en-US" sz="60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3803E708-B5C1-4D4D-1A00-A6F8662F8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55" y="958233"/>
            <a:ext cx="10544263" cy="2104669"/>
          </a:xfrm>
        </p:spPr>
      </p:pic>
      <p:pic>
        <p:nvPicPr>
          <p:cNvPr id="9" name="圖片 8" descr="一張含有 桌 的圖片&#10;&#10;自動產生的描述">
            <a:extLst>
              <a:ext uri="{FF2B5EF4-FFF2-40B4-BE49-F238E27FC236}">
                <a16:creationId xmlns:a16="http://schemas.microsoft.com/office/drawing/2014/main" id="{DCC25215-C1CB-F4E4-D074-394EDA795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4" y="3181739"/>
            <a:ext cx="11915192" cy="352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39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</a:t>
            </a:r>
            <a:endParaRPr lang="zh-TW" altLang="en-US" sz="6000" dirty="0"/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6469AA74-C864-8A2B-842C-E5AE513690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5313359"/>
              </p:ext>
            </p:extLst>
          </p:nvPr>
        </p:nvGraphicFramePr>
        <p:xfrm>
          <a:off x="562062" y="1690688"/>
          <a:ext cx="10791738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C07C865F-A826-4883-81F7-AF23D19B5CCD}"/>
              </a:ext>
            </a:extLst>
          </p:cNvPr>
          <p:cNvSpPr txBox="1"/>
          <p:nvPr/>
        </p:nvSpPr>
        <p:spPr>
          <a:xfrm>
            <a:off x="9352217" y="0"/>
            <a:ext cx="2922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YOLO: You Only Look Once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HSV: Hue, Saturation, Value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150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</a:t>
            </a:r>
            <a:endParaRPr lang="zh-TW" altLang="en-US" sz="6000" dirty="0"/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6469AA74-C864-8A2B-842C-E5AE513690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080446"/>
              </p:ext>
            </p:extLst>
          </p:nvPr>
        </p:nvGraphicFramePr>
        <p:xfrm>
          <a:off x="562062" y="1690688"/>
          <a:ext cx="10791738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C07C865F-A826-4883-81F7-AF23D19B5CCD}"/>
              </a:ext>
            </a:extLst>
          </p:cNvPr>
          <p:cNvSpPr txBox="1"/>
          <p:nvPr/>
        </p:nvSpPr>
        <p:spPr>
          <a:xfrm>
            <a:off x="9352217" y="0"/>
            <a:ext cx="2922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YOLO: You Only Look Once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HSV: Hue, Saturation, Value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85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 Anomalib</a:t>
            </a:r>
            <a:endParaRPr lang="zh-TW" altLang="en-US" sz="6000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71704E2-08EB-E1F4-12B9-8B77B8441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b="0" i="0" dirty="0">
                <a:effectLst/>
              </a:rPr>
              <a:t>The library has a strong focus on image-based anomaly detection, where the goal of the algorithm is to identify anomalous images, or anomalous pixel regions within images in a dataset.</a:t>
            </a:r>
            <a:endParaRPr lang="zh-TW" altLang="en-US" sz="32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4E41CC3-ED7D-5486-5CD4-A9869B03D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138" y="4138328"/>
            <a:ext cx="801164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73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 Anomalib</a:t>
            </a:r>
            <a:endParaRPr lang="zh-TW" altLang="en-US" sz="6000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C0A553B-205B-CEAD-892E-CA6B214B8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PaDiM: Patch Distribution Modeling Framework for Anomaly Detection and Localization.</a:t>
            </a:r>
          </a:p>
          <a:p>
            <a:r>
              <a:rPr lang="en-US" altLang="zh-TW" dirty="0"/>
              <a:t>Each patch position is described by a multivariate Gaussian distribution.</a:t>
            </a:r>
          </a:p>
          <a:p>
            <a:r>
              <a:rPr lang="en-US" altLang="zh-TW" dirty="0"/>
              <a:t>PaDiM takes into account the correlations between different semantic levels of a pretrained CNN.</a:t>
            </a:r>
          </a:p>
          <a:p>
            <a:r>
              <a:rPr lang="en-US" altLang="zh-TW" dirty="0"/>
              <a:t>We choose as pretrained networks a </a:t>
            </a:r>
            <a:r>
              <a:rPr lang="en-US" altLang="zh-TW" dirty="0" err="1"/>
              <a:t>ResNet</a:t>
            </a:r>
            <a:r>
              <a:rPr lang="en-US" altLang="zh-TW" dirty="0"/>
              <a:t>. PaDiM outperforms the current state-of-the-art methods. Moreover, its time complexity is low and independent of the training dataset size at the prediction stage.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5342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9B020F-7331-41ED-B1CB-CEF04325B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Outline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26AABE-4BE4-7025-8099-0E99305B1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Introduction</a:t>
            </a:r>
          </a:p>
          <a:p>
            <a:r>
              <a:rPr lang="en-US" altLang="zh-TW" dirty="0"/>
              <a:t>Environment</a:t>
            </a:r>
          </a:p>
          <a:p>
            <a:r>
              <a:rPr lang="en-US" altLang="zh-TW" dirty="0"/>
              <a:t>Demonstration</a:t>
            </a:r>
          </a:p>
          <a:p>
            <a:r>
              <a:rPr lang="en-US" altLang="zh-TW" dirty="0"/>
              <a:t>Process</a:t>
            </a:r>
          </a:p>
          <a:p>
            <a:r>
              <a:rPr lang="en-US" altLang="zh-TW" dirty="0"/>
              <a:t>Problems and Solutions</a:t>
            </a:r>
          </a:p>
          <a:p>
            <a:r>
              <a:rPr lang="en-US" altLang="zh-TW" dirty="0"/>
              <a:t>Conclusion</a:t>
            </a:r>
          </a:p>
          <a:p>
            <a:r>
              <a:rPr lang="en-US" altLang="zh-TW" dirty="0"/>
              <a:t>Reference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0263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 Anomalib</a:t>
            </a:r>
            <a:endParaRPr lang="zh-TW" altLang="en-US" sz="6000" dirty="0"/>
          </a:p>
        </p:txBody>
      </p:sp>
      <p:pic>
        <p:nvPicPr>
          <p:cNvPr id="19" name="內容版面配置區 18">
            <a:extLst>
              <a:ext uri="{FF2B5EF4-FFF2-40B4-BE49-F238E27FC236}">
                <a16:creationId xmlns:a16="http://schemas.microsoft.com/office/drawing/2014/main" id="{FDF213E9-5847-60EC-78DD-8C9E99463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742683"/>
            <a:ext cx="10336067" cy="318179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6CE5882A-3A5D-5FB7-E763-2D72E470D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66" y="5050311"/>
            <a:ext cx="5385075" cy="9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14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 Anomalib</a:t>
            </a:r>
            <a:endParaRPr lang="zh-TW" altLang="en-US" sz="6000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E6D97DB-2EEE-5DFB-B19C-144FF7666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94244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We use the </a:t>
            </a:r>
            <a:r>
              <a:rPr lang="en-US" altLang="zh-TW" dirty="0" err="1"/>
              <a:t>Mahalanobis</a:t>
            </a:r>
            <a:r>
              <a:rPr lang="en-US" altLang="zh-TW" dirty="0"/>
              <a:t> distance </a:t>
            </a:r>
            <a:r>
              <a:rPr lang="en-US" altLang="zh-TW" i="1" dirty="0"/>
              <a:t>M</a:t>
            </a:r>
            <a:r>
              <a:rPr lang="en-US" altLang="zh-TW" dirty="0"/>
              <a:t>(</a:t>
            </a:r>
            <a:r>
              <a:rPr lang="en-US" altLang="zh-TW" i="1" dirty="0" err="1"/>
              <a:t>x</a:t>
            </a:r>
            <a:r>
              <a:rPr lang="en-US" altLang="zh-TW" i="1" baseline="-25000" dirty="0" err="1"/>
              <a:t>ij</a:t>
            </a:r>
            <a:r>
              <a:rPr lang="en-US" altLang="zh-TW" dirty="0"/>
              <a:t>) to give an anomaly score to the patch in position (</a:t>
            </a:r>
            <a:r>
              <a:rPr lang="en-US" altLang="zh-TW" i="1" dirty="0" err="1"/>
              <a:t>i</a:t>
            </a:r>
            <a:r>
              <a:rPr lang="en-US" altLang="zh-TW" i="1" dirty="0"/>
              <a:t>, j</a:t>
            </a:r>
            <a:r>
              <a:rPr lang="en-US" altLang="zh-TW" dirty="0"/>
              <a:t>) of a test image.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7AC4923-13C4-EB66-D7BE-B3AFA4C79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05" y="3027508"/>
            <a:ext cx="6388948" cy="96697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1677A19-8430-A987-0300-FA77E4BC6D0A}"/>
              </a:ext>
            </a:extLst>
          </p:cNvPr>
          <p:cNvSpPr txBox="1"/>
          <p:nvPr/>
        </p:nvSpPr>
        <p:spPr>
          <a:xfrm>
            <a:off x="772131" y="4563065"/>
            <a:ext cx="102473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</a:rPr>
              <a:t>Patch embedding vectors are extracted from the first three layers when the backbone is a </a:t>
            </a:r>
            <a:r>
              <a:rPr lang="en-US" altLang="zh-TW" sz="2000" dirty="0" err="1">
                <a:latin typeface="Times New Roman" panose="02020603050405020304" pitchFamily="18" charset="0"/>
              </a:rPr>
              <a:t>ResNet</a:t>
            </a:r>
            <a:r>
              <a:rPr lang="en-US" altLang="zh-TW" sz="2000" dirty="0">
                <a:latin typeface="Times New Roman" panose="02020603050405020304" pitchFamily="18" charset="0"/>
              </a:rPr>
              <a:t>.</a:t>
            </a:r>
            <a:endParaRPr lang="zh-TW" altLang="en-US" sz="2000" dirty="0">
              <a:latin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F6F0692-C622-576C-DFF8-67C9C1F94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879" y="4959136"/>
            <a:ext cx="6078127" cy="177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80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71" y="36113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Process: AI Part Anomalib</a:t>
            </a:r>
            <a:endParaRPr lang="zh-TW" altLang="en-US" sz="60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7B3A66D0-584E-7018-71EE-7785F8B48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841" y="1793258"/>
            <a:ext cx="7562900" cy="349430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FE8A7D0-274A-D23E-FA24-ABB5F4F0B6EC}"/>
              </a:ext>
            </a:extLst>
          </p:cNvPr>
          <p:cNvSpPr txBox="1"/>
          <p:nvPr/>
        </p:nvSpPr>
        <p:spPr>
          <a:xfrm>
            <a:off x="2946875" y="5394121"/>
            <a:ext cx="200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Resnet 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framework</a:t>
            </a:r>
            <a:r>
              <a:rPr lang="en-US" altLang="zh-TW" dirty="0">
                <a:latin typeface="Times New Roman" panose="02020603050405020304" pitchFamily="18" charset="0"/>
              </a:rPr>
              <a:t> 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D0EFDA5-E33C-B861-CDAB-FBF7EFBB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998" y="28100"/>
            <a:ext cx="3267531" cy="680179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E7ABEBFC-E861-C680-61E2-0A945EBC0FF5}"/>
              </a:ext>
            </a:extLst>
          </p:cNvPr>
          <p:cNvSpPr txBox="1"/>
          <p:nvPr/>
        </p:nvSpPr>
        <p:spPr>
          <a:xfrm>
            <a:off x="5386606" y="-4207"/>
            <a:ext cx="3211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Resnet: </a:t>
            </a:r>
            <a:r>
              <a:rPr lang="en-US" altLang="zh-TW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</a:rPr>
              <a:t>Residual neural network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93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59" y="55796"/>
            <a:ext cx="8492066" cy="824056"/>
          </a:xfrm>
        </p:spPr>
        <p:txBody>
          <a:bodyPr>
            <a:normAutofit fontScale="90000"/>
          </a:bodyPr>
          <a:lstStyle/>
          <a:p>
            <a:r>
              <a:rPr lang="en-US" altLang="zh-TW" sz="6000" dirty="0"/>
              <a:t>Process: AI Part Anomalib</a:t>
            </a:r>
            <a:endParaRPr lang="zh-TW" altLang="en-US" sz="60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4718650-B9FE-72CD-BDF9-959AE472C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5694" y="1501280"/>
            <a:ext cx="11287215" cy="516776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423ECAB-7D39-40CC-93FC-40886F722260}"/>
              </a:ext>
            </a:extLst>
          </p:cNvPr>
          <p:cNvSpPr txBox="1"/>
          <p:nvPr/>
        </p:nvSpPr>
        <p:spPr>
          <a:xfrm>
            <a:off x="7833160" y="-26894"/>
            <a:ext cx="46667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AE: </a:t>
            </a:r>
            <a:r>
              <a:rPr lang="en-US" altLang="zh-TW" dirty="0" err="1">
                <a:latin typeface="Times New Roman" panose="02020603050405020304" pitchFamily="18" charset="0"/>
              </a:rPr>
              <a:t>AutoEncoder</a:t>
            </a:r>
            <a:endParaRPr lang="en-US" altLang="zh-TW" dirty="0">
              <a:latin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</a:rPr>
              <a:t>VAE: Variational </a:t>
            </a:r>
            <a:r>
              <a:rPr lang="en-US" altLang="zh-TW" dirty="0" err="1">
                <a:latin typeface="Times New Roman" panose="02020603050405020304" pitchFamily="18" charset="0"/>
              </a:rPr>
              <a:t>AutoEncoder</a:t>
            </a:r>
            <a:endParaRPr lang="en-US" altLang="zh-TW" dirty="0">
              <a:latin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</a:rPr>
              <a:t>SPADE: Semantic Pyramid Anomaly Detection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SVDD: Support Vector Data Description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AUROC: Area Under Receiver Operating Curve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PRO:</a:t>
            </a:r>
            <a:r>
              <a:rPr lang="zh-TW" altLang="en-US" dirty="0">
                <a:latin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</a:rPr>
              <a:t>Per Region Overlap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733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 Anomalib</a:t>
            </a:r>
            <a:endParaRPr lang="zh-TW" altLang="en-US" sz="6000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ADBEB9C-7EB8-E432-7802-8F6CF22CB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We have presented a framework called PaDiM for anomaly detection and localization in one-class learning setting which is based on distribution modeling.</a:t>
            </a:r>
          </a:p>
          <a:p>
            <a:r>
              <a:rPr lang="en-US" altLang="zh-TW" sz="3600" dirty="0"/>
              <a:t>PaDiM low memory and time consumption and its ease of use make it suitable for our water valve.</a:t>
            </a:r>
          </a:p>
        </p:txBody>
      </p:sp>
    </p:spTree>
    <p:extLst>
      <p:ext uri="{BB962C8B-B14F-4D97-AF65-F5344CB8AC3E}">
        <p14:creationId xmlns:p14="http://schemas.microsoft.com/office/powerpoint/2010/main" val="2530361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</a:t>
            </a:r>
            <a:endParaRPr lang="zh-TW" altLang="en-US" sz="6000" dirty="0"/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6469AA74-C864-8A2B-842C-E5AE513690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2418291"/>
              </p:ext>
            </p:extLst>
          </p:nvPr>
        </p:nvGraphicFramePr>
        <p:xfrm>
          <a:off x="562062" y="1690688"/>
          <a:ext cx="10791738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C07C865F-A826-4883-81F7-AF23D19B5CCD}"/>
              </a:ext>
            </a:extLst>
          </p:cNvPr>
          <p:cNvSpPr txBox="1"/>
          <p:nvPr/>
        </p:nvSpPr>
        <p:spPr>
          <a:xfrm>
            <a:off x="9352217" y="0"/>
            <a:ext cx="2922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YOLO: You Only Look Once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HSV: Hue, Saturation, Value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77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sz="6000" dirty="0"/>
              <a:t>HSV</a:t>
            </a:r>
            <a:endParaRPr lang="zh-TW" altLang="en-US" sz="6000" dirty="0"/>
          </a:p>
        </p:txBody>
      </p:sp>
      <p:pic>
        <p:nvPicPr>
          <p:cNvPr id="18" name="內容版面配置區 17">
            <a:extLst>
              <a:ext uri="{FF2B5EF4-FFF2-40B4-BE49-F238E27FC236}">
                <a16:creationId xmlns:a16="http://schemas.microsoft.com/office/drawing/2014/main" id="{D63EFB82-9F89-7E00-4F7B-89ED5579C2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20752" y="1690688"/>
            <a:ext cx="2822044" cy="3968051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FBB1709C-C8CB-ECDC-C025-1CF6110BC311}"/>
              </a:ext>
            </a:extLst>
          </p:cNvPr>
          <p:cNvSpPr txBox="1"/>
          <p:nvPr/>
        </p:nvSpPr>
        <p:spPr>
          <a:xfrm>
            <a:off x="161013" y="2088601"/>
            <a:ext cx="83957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</a:rPr>
              <a:t>Hue: The basic property of color, for example red, yellow.</a:t>
            </a:r>
          </a:p>
          <a:p>
            <a:r>
              <a:rPr lang="en-US" altLang="zh-TW" sz="2800" dirty="0">
                <a:latin typeface="Times New Roman" panose="02020603050405020304" pitchFamily="18" charset="0"/>
              </a:rPr>
              <a:t>Saturation: Refers to the purity of the color, the higher the saturation, the purer the color.</a:t>
            </a:r>
          </a:p>
          <a:p>
            <a:r>
              <a:rPr lang="en-US" altLang="zh-TW" sz="2800" dirty="0">
                <a:latin typeface="Times New Roman" panose="02020603050405020304" pitchFamily="18" charset="0"/>
              </a:rPr>
              <a:t>Value: </a:t>
            </a:r>
            <a:r>
              <a:rPr lang="en-US" altLang="zh-TW" sz="28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</a:rPr>
              <a:t>Brightness.</a:t>
            </a:r>
          </a:p>
          <a:p>
            <a:endParaRPr lang="en-US" altLang="zh-TW" sz="2800" dirty="0">
              <a:solidFill>
                <a:srgbClr val="202122"/>
              </a:solidFill>
              <a:latin typeface="Times New Roman" panose="02020603050405020304" pitchFamily="18" charset="0"/>
            </a:endParaRPr>
          </a:p>
          <a:p>
            <a:r>
              <a:rPr lang="en-US" altLang="zh-TW" sz="2800" dirty="0">
                <a:solidFill>
                  <a:srgbClr val="202122"/>
                </a:solidFill>
                <a:latin typeface="Times New Roman" panose="02020603050405020304" pitchFamily="18" charset="0"/>
              </a:rPr>
              <a:t>Since the output of Anomalib is a heat map, we thought HSV could find the warm color parts.</a:t>
            </a:r>
            <a:endParaRPr lang="zh-TW" alt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03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sz="6000" dirty="0"/>
              <a:t>HSV</a:t>
            </a: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54121" y="1766995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20549" y="1740494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After</a:t>
            </a:r>
            <a:endParaRPr lang="zh-TW" altLang="en-US" dirty="0"/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0491A7E7-1EAA-11CB-7B85-287AEE1371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" y="2203071"/>
            <a:ext cx="3576437" cy="2754823"/>
          </a:xfrm>
        </p:spPr>
      </p:pic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5A1D9572-9F52-EC59-2717-2AFE1F1638E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925" y="2203071"/>
            <a:ext cx="3576437" cy="2754823"/>
          </a:xfr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ECBE0C9E-1A14-FB62-2774-211E2B3E5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76" y="2204606"/>
            <a:ext cx="3574444" cy="2753288"/>
          </a:xfrm>
          <a:prstGeom prst="rect">
            <a:avLst/>
          </a:prstGeom>
        </p:spPr>
      </p:pic>
      <p:sp>
        <p:nvSpPr>
          <p:cNvPr id="17" name="文字版面配置區 4">
            <a:extLst>
              <a:ext uri="{FF2B5EF4-FFF2-40B4-BE49-F238E27FC236}">
                <a16:creationId xmlns:a16="http://schemas.microsoft.com/office/drawing/2014/main" id="{7CD538F6-D94E-8D6A-7040-1FF92589FB97}"/>
              </a:ext>
            </a:extLst>
          </p:cNvPr>
          <p:cNvSpPr txBox="1">
            <a:spLocks/>
          </p:cNvSpPr>
          <p:nvPr/>
        </p:nvSpPr>
        <p:spPr>
          <a:xfrm>
            <a:off x="7363704" y="1740494"/>
            <a:ext cx="5183188" cy="409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/>
              <a:t>Result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990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</a:t>
            </a:r>
            <a:endParaRPr lang="zh-TW" altLang="en-US" sz="6000" dirty="0"/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6469AA74-C864-8A2B-842C-E5AE513690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8372614"/>
              </p:ext>
            </p:extLst>
          </p:nvPr>
        </p:nvGraphicFramePr>
        <p:xfrm>
          <a:off x="562062" y="1690688"/>
          <a:ext cx="10791738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8961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</a:t>
            </a:r>
            <a:endParaRPr lang="zh-TW" altLang="en-US" sz="6000" dirty="0"/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6469AA74-C864-8A2B-842C-E5AE513690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5350786"/>
              </p:ext>
            </p:extLst>
          </p:nvPr>
        </p:nvGraphicFramePr>
        <p:xfrm>
          <a:off x="562062" y="1690688"/>
          <a:ext cx="10791738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C07C865F-A826-4883-81F7-AF23D19B5CCD}"/>
              </a:ext>
            </a:extLst>
          </p:cNvPr>
          <p:cNvSpPr txBox="1"/>
          <p:nvPr/>
        </p:nvSpPr>
        <p:spPr>
          <a:xfrm>
            <a:off x="9352217" y="0"/>
            <a:ext cx="2922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YOLO: You Only Look Once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HSV: Hue, Saturation, Value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073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90" y="33992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Introduction</a:t>
            </a:r>
            <a:endParaRPr lang="zh-TW" altLang="en-US" sz="6000" dirty="0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4DF128A0-BE6A-FCE0-06E8-7EC3F1B64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72" y="1854452"/>
            <a:ext cx="6197565" cy="3933733"/>
          </a:xfr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A4C84579-C874-83A3-A4FF-E40FC94C5270}"/>
              </a:ext>
            </a:extLst>
          </p:cNvPr>
          <p:cNvSpPr txBox="1"/>
          <p:nvPr/>
        </p:nvSpPr>
        <p:spPr>
          <a:xfrm>
            <a:off x="81208" y="1913175"/>
            <a:ext cx="57323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valve cores have been used in our lives for a long time, and </a:t>
            </a:r>
            <a:r>
              <a:rPr lang="en-US" altLang="zh-TW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Maruwa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丸和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company manufactures many water valve cores everyday.</a:t>
            </a:r>
          </a:p>
          <a:p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during the production process, there are some defect on valve cores. </a:t>
            </a:r>
          </a:p>
          <a:p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goal is to inspect all defects with optical defect inspection.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489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 YOLO</a:t>
            </a:r>
            <a:endParaRPr lang="zh-TW" altLang="en-US" sz="60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8F7CCC5D-E0A4-77B9-1CE4-E072F11B3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29" y="1690688"/>
            <a:ext cx="5866033" cy="3804101"/>
          </a:xfrm>
        </p:spPr>
      </p:pic>
    </p:spTree>
    <p:extLst>
      <p:ext uri="{BB962C8B-B14F-4D97-AF65-F5344CB8AC3E}">
        <p14:creationId xmlns:p14="http://schemas.microsoft.com/office/powerpoint/2010/main" val="1365118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 YOLO</a:t>
            </a: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5499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5499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After</a:t>
            </a:r>
            <a:endParaRPr lang="zh-TW" altLang="en-US" dirty="0"/>
          </a:p>
        </p:txBody>
      </p:sp>
      <p:pic>
        <p:nvPicPr>
          <p:cNvPr id="24" name="內容版面配置區 23" descr="一張含有 文字 的圖片&#10;&#10;自動產生的描述">
            <a:extLst>
              <a:ext uri="{FF2B5EF4-FFF2-40B4-BE49-F238E27FC236}">
                <a16:creationId xmlns:a16="http://schemas.microsoft.com/office/drawing/2014/main" id="{50CFB559-02EA-3BCD-E4CE-263BA2F29A7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34" y="2505075"/>
            <a:ext cx="4659920" cy="3684588"/>
          </a:xfrm>
        </p:spPr>
      </p:pic>
      <p:pic>
        <p:nvPicPr>
          <p:cNvPr id="22" name="內容版面配置區 21">
            <a:extLst>
              <a:ext uri="{FF2B5EF4-FFF2-40B4-BE49-F238E27FC236}">
                <a16:creationId xmlns:a16="http://schemas.microsoft.com/office/drawing/2014/main" id="{8271A7E2-9FDC-C403-A479-DED69AA691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21" y="2505075"/>
            <a:ext cx="4659920" cy="3684588"/>
          </a:xfrm>
        </p:spPr>
      </p:pic>
    </p:spTree>
    <p:extLst>
      <p:ext uri="{BB962C8B-B14F-4D97-AF65-F5344CB8AC3E}">
        <p14:creationId xmlns:p14="http://schemas.microsoft.com/office/powerpoint/2010/main" val="3477879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Problem and Solution (140N)</a:t>
            </a:r>
            <a:endParaRPr lang="zh-TW" altLang="en-US" sz="60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3334D73-C062-A93E-6314-F6EA744B1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8338"/>
            <a:ext cx="2981325" cy="2981325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111F82D-4B93-135D-0744-35A71CD44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25" y="1938338"/>
            <a:ext cx="2981325" cy="298132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2130538-1EE1-248C-C74C-4C6652119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0" y="3676650"/>
            <a:ext cx="3124200" cy="318135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9C8640A-235F-BF49-E551-86035131A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1" y="3676651"/>
            <a:ext cx="3105150" cy="318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73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4787FD08-4A2D-D17D-6E34-E3BED9C1B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15" y="2329534"/>
            <a:ext cx="11362370" cy="1826989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EA61D3D2-E33A-7F4D-6C10-E4079F00ACF9}"/>
              </a:ext>
            </a:extLst>
          </p:cNvPr>
          <p:cNvSpPr txBox="1"/>
          <p:nvPr/>
        </p:nvSpPr>
        <p:spPr>
          <a:xfrm>
            <a:off x="1191235" y="4156523"/>
            <a:ext cx="10268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</a:rPr>
              <a:t>Spot will affect the result of Anomalib.</a:t>
            </a:r>
          </a:p>
          <a:p>
            <a:r>
              <a:rPr lang="en-US" altLang="zh-TW" sz="3200" dirty="0">
                <a:latin typeface="Times New Roman" panose="02020603050405020304" pitchFamily="18" charset="0"/>
              </a:rPr>
              <a:t>Hence, we decided to use YOLO to find the spot and cracks.</a:t>
            </a:r>
          </a:p>
          <a:p>
            <a:r>
              <a:rPr lang="en-US" altLang="zh-TW" sz="3200" dirty="0">
                <a:latin typeface="Times New Roman" panose="02020603050405020304" pitchFamily="18" charset="0"/>
              </a:rPr>
              <a:t>Also, we used Anomalib to find the chipping.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7251D37-248A-4E60-B02A-2FFF80CE2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982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35BEDA-7072-7F7A-BFAE-985CB00E4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37" y="545284"/>
            <a:ext cx="11450972" cy="1263338"/>
          </a:xfrm>
        </p:spPr>
        <p:txBody>
          <a:bodyPr>
            <a:normAutofit/>
          </a:bodyPr>
          <a:lstStyle/>
          <a:p>
            <a:r>
              <a:rPr lang="en-US" altLang="zh-TW" dirty="0"/>
              <a:t>Anomalib Finds Chipping; YOLO Finds Spot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A6B6345-2FC4-6C73-CAD1-C62974BB4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5E69-C9EB-45A9-BAE1-069DCDB385F4}" type="slidenum">
              <a:rPr lang="zh-TW" altLang="en-US" smtClean="0"/>
              <a:t>34</a:t>
            </a:fld>
            <a:endParaRPr lang="zh-TW" altLang="en-US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9BBDA794-83EC-F8B5-87B6-E679AB6F2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6" y="1808622"/>
            <a:ext cx="5176863" cy="4290681"/>
          </a:xfrm>
        </p:spPr>
      </p:pic>
      <p:pic>
        <p:nvPicPr>
          <p:cNvPr id="5" name="內容版面配置區 6" descr="一張含有 文字, 信封 的圖片&#10;&#10;自動產生的描述">
            <a:extLst>
              <a:ext uri="{FF2B5EF4-FFF2-40B4-BE49-F238E27FC236}">
                <a16:creationId xmlns:a16="http://schemas.microsoft.com/office/drawing/2014/main" id="{F5076C23-186A-D6F4-026D-D53301B6C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52" y="1808622"/>
            <a:ext cx="5570357" cy="429068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1161369-B0F7-926E-227E-DCA9FE0A1257}"/>
              </a:ext>
            </a:extLst>
          </p:cNvPr>
          <p:cNvSpPr txBox="1"/>
          <p:nvPr/>
        </p:nvSpPr>
        <p:spPr>
          <a:xfrm>
            <a:off x="5142451" y="6249798"/>
            <a:ext cx="1933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</a:rPr>
              <a:t>0.0204mm/ pixel</a:t>
            </a:r>
            <a:endParaRPr lang="zh-TW" altLang="en-US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641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87E09C-8073-42BB-96CC-F0C735F3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Inspect Speed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390486-B4AE-4750-A630-59651E505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140N/ 0.3sec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140C/ 0.3sec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KNT1/ 0.3sec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KNT2/ 0.5sec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YNT2/ 0.5sec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D68F/ 0.4sec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D69M/ 0.4sec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M38N/ 0.4sec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M89F/ 0.6sec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P35F/ 0.4sec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P35M/ 0.4sec.</a:t>
            </a:r>
            <a:endParaRPr lang="zh-TW" altLang="zh-TW" sz="1800" kern="100" dirty="0"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4376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87E09C-8073-42BB-96CC-F0C735F3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Results</a:t>
            </a:r>
            <a:endParaRPr lang="zh-TW" altLang="en-US" dirty="0"/>
          </a:p>
        </p:txBody>
      </p:sp>
      <p:graphicFrame>
        <p:nvGraphicFramePr>
          <p:cNvPr id="7" name="內容版面配置區 6">
            <a:extLst>
              <a:ext uri="{FF2B5EF4-FFF2-40B4-BE49-F238E27FC236}">
                <a16:creationId xmlns:a16="http://schemas.microsoft.com/office/drawing/2014/main" id="{2803E207-C546-7C0D-5BD5-35CE2A47FA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6165199"/>
              </p:ext>
            </p:extLst>
          </p:nvPr>
        </p:nvGraphicFramePr>
        <p:xfrm>
          <a:off x="0" y="1800224"/>
          <a:ext cx="12192000" cy="4314826"/>
        </p:xfrm>
        <a:graphic>
          <a:graphicData uri="http://schemas.openxmlformats.org/drawingml/2006/table">
            <a:tbl>
              <a:tblPr/>
              <a:tblGrid>
                <a:gridCol w="487680">
                  <a:extLst>
                    <a:ext uri="{9D8B030D-6E8A-4147-A177-3AD203B41FA5}">
                      <a16:colId xmlns:a16="http://schemas.microsoft.com/office/drawing/2014/main" val="4134937936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480289363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718900372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1195295083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483359486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377023438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961170293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6005839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835749307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653025074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572265769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252757227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259637817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1397259232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974188378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1978790678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995639802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617343342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294957463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91253146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723113593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483097427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499463877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863392646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568815149"/>
                    </a:ext>
                  </a:extLst>
                </a:gridCol>
              </a:tblGrid>
              <a:tr h="2892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Only Front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Good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Spot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Chipping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Chipping_Crack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Crack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No_Lapping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412800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140N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86.21%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60.42%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952125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140C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86.36%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63.27%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14.29%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15.38%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270420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KNT1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74.51%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23.53%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465851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KNT2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88.24%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37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66.07%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697035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YNT2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90.24%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86.54%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26.27%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566010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D68F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79.59%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21.43%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14.29%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333531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D69M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53.61%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21.43%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26.67%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70382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M38N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76.34%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42.86%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26.67%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414743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M89F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71.13%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6.67%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14.29%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204938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P35M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71.43%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3.85%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518154"/>
                  </a:ext>
                </a:extLst>
              </a:tr>
              <a:tr h="1688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P35F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85%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47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2.08%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909846"/>
                  </a:ext>
                </a:extLst>
              </a:tr>
              <a:tr h="168834"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2987669"/>
                  </a:ext>
                </a:extLst>
              </a:tr>
              <a:tr h="2892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Two sides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Good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Spot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Chipping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Chipping_Crack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Crack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No_Lapping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161574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140N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80.68%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51.02%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360234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140C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84.78%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62%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7.14%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15.38%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511101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KNT1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72%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17.65%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87095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KNT2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81.18%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53.57%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060329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YNT2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84.51%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84.61%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33.33%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512545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D68F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7.14%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13.33%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7.14%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77298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D69M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14.29%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13.33%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521091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M38N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56.38%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33.33%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504118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M89F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21.43%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759379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P35M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54%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656203"/>
                  </a:ext>
                </a:extLst>
              </a:tr>
              <a:tr h="1688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P35F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86.87%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399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279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Conclusion</a:t>
            </a:r>
            <a:endParaRPr lang="zh-TW" altLang="en-US" sz="6000" dirty="0"/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F21577A9-B65A-64FD-3EA6-2D574B418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B89286AF-7584-70A3-85FF-B69A44E2FA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12A170E-B99B-07CA-C244-84D41E89A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228" y="1808788"/>
            <a:ext cx="11299970" cy="3934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600" b="1" dirty="0"/>
              <a:t>Method:</a:t>
            </a:r>
            <a:r>
              <a:rPr lang="en-US" altLang="zh-TW" sz="3600" dirty="0"/>
              <a:t> Anomalib </a:t>
            </a:r>
            <a:r>
              <a:rPr lang="en-US" altLang="zh-CN" sz="3600" dirty="0"/>
              <a:t>and YOLOv5</a:t>
            </a:r>
            <a:endParaRPr lang="en-US" altLang="zh-TW" sz="3600" dirty="0"/>
          </a:p>
          <a:p>
            <a:pPr marL="0" indent="0">
              <a:buNone/>
            </a:pPr>
            <a:r>
              <a:rPr lang="en-US" altLang="zh-TW" sz="3600" b="1" dirty="0"/>
              <a:t>Steps: </a:t>
            </a:r>
            <a:r>
              <a:rPr lang="en-US" altLang="zh-TW" sz="3600" dirty="0"/>
              <a:t>Put Valve Core on Vibrating Plate =&gt; User Sets GUI =&gt; AI Decides if Reverse =&gt; First Side Decides if OK =&gt; Second Side Decides if OK =&gt; PLC Control =&gt; Push Them on Right Site</a:t>
            </a:r>
          </a:p>
          <a:p>
            <a:pPr marL="0" indent="0">
              <a:buNone/>
            </a:pPr>
            <a:r>
              <a:rPr lang="en-US" altLang="zh-TW" sz="3600" b="1" dirty="0"/>
              <a:t>Results:</a:t>
            </a:r>
            <a:r>
              <a:rPr lang="en-US" altLang="zh-TW" sz="3600" dirty="0"/>
              <a:t> We could inspect 11 types of water valve core defects through one machine.</a:t>
            </a:r>
          </a:p>
          <a:p>
            <a:pPr marL="0" indent="0">
              <a:buNone/>
            </a:pP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104665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A6FA0C-4A81-A04B-3CD9-156FA9E4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References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EAB71A-6FDD-A92C-C1F3-5E99EBE79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825625"/>
            <a:ext cx="11620500" cy="4667250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2400" dirty="0">
                <a:cs typeface="Times New Roman" panose="02020603050405020304" pitchFamily="18" charset="0"/>
              </a:rPr>
              <a:t>Water valve pictures </a:t>
            </a:r>
            <a:r>
              <a:rPr lang="en-US" altLang="zh-TW" sz="2400" dirty="0">
                <a:cs typeface="Times New Roman" panose="02020603050405020304" pitchFamily="18" charset="0"/>
                <a:hlinkClick r:id="rId2"/>
              </a:rPr>
              <a:t>https://zhuanlan.zhihu.com/p/213960356</a:t>
            </a:r>
            <a:endParaRPr lang="en-US" altLang="zh-TW" sz="2400" dirty="0">
              <a:cs typeface="Times New Roman" panose="02020603050405020304" pitchFamily="18" charset="0"/>
            </a:endParaRPr>
          </a:p>
          <a:p>
            <a:r>
              <a:rPr lang="en-US" altLang="en-US" sz="2400" dirty="0">
                <a:cs typeface="Times New Roman" panose="02020603050405020304" pitchFamily="18" charset="0"/>
              </a:rPr>
              <a:t>Gaussian</a:t>
            </a:r>
            <a:r>
              <a:rPr lang="en-US" altLang="zh-TW" sz="2400" dirty="0">
                <a:cs typeface="Times New Roman" panose="02020603050405020304" pitchFamily="18" charset="0"/>
              </a:rPr>
              <a:t> Blur pictures</a:t>
            </a:r>
            <a:r>
              <a:rPr lang="zh-TW" altLang="en-US" sz="2400" dirty="0"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cs typeface="Times New Roman" panose="02020603050405020304" pitchFamily="18" charset="0"/>
                <a:hlinkClick r:id="rId3"/>
              </a:rPr>
              <a:t>https://blog.csdn.net/chentravelling/article/details/48985561</a:t>
            </a:r>
            <a:endParaRPr lang="en-US" altLang="zh-TW" sz="2400" dirty="0">
              <a:cs typeface="Times New Roman" panose="02020603050405020304" pitchFamily="18" charset="0"/>
            </a:endParaRPr>
          </a:p>
          <a:p>
            <a:r>
              <a:rPr lang="en-US" altLang="zh-TW" sz="2400" dirty="0">
                <a:cs typeface="Times New Roman" panose="02020603050405020304" pitchFamily="18" charset="0"/>
              </a:rPr>
              <a:t>Erode</a:t>
            </a:r>
            <a:r>
              <a:rPr lang="zh-TW" altLang="en-US" sz="2400" dirty="0"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cs typeface="Times New Roman" panose="02020603050405020304" pitchFamily="18" charset="0"/>
              </a:rPr>
              <a:t>Dilate</a:t>
            </a:r>
            <a:r>
              <a:rPr lang="zh-TW" altLang="en-US" sz="2400" dirty="0"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cs typeface="Times New Roman" panose="02020603050405020304" pitchFamily="18" charset="0"/>
              </a:rPr>
              <a:t>pictures</a:t>
            </a:r>
            <a:r>
              <a:rPr lang="zh-TW" altLang="en-US" sz="2400" dirty="0"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cs typeface="Times New Roman" panose="02020603050405020304" pitchFamily="18" charset="0"/>
                <a:hlinkClick r:id="rId4"/>
              </a:rPr>
              <a:t>https://theailearner.com/category/image-processing/page/5/</a:t>
            </a:r>
            <a:endParaRPr lang="en-US" altLang="zh-TW" sz="2400" dirty="0">
              <a:cs typeface="Times New Roman" panose="02020603050405020304" pitchFamily="18" charset="0"/>
            </a:endParaRPr>
          </a:p>
          <a:p>
            <a:r>
              <a:rPr lang="en-US" altLang="zh-TW" sz="2400" dirty="0">
                <a:cs typeface="Times New Roman" panose="02020603050405020304" pitchFamily="18" charset="0"/>
              </a:rPr>
              <a:t>Histogram normalization</a:t>
            </a:r>
            <a:r>
              <a:rPr lang="zh-TW" altLang="en-US" sz="2400" dirty="0"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cs typeface="Times New Roman" panose="02020603050405020304" pitchFamily="18" charset="0"/>
              </a:rPr>
              <a:t>pictures </a:t>
            </a:r>
            <a:r>
              <a:rPr lang="en-US" altLang="zh-TW" sz="2400" dirty="0">
                <a:cs typeface="Times New Roman" panose="02020603050405020304" pitchFamily="18" charset="0"/>
                <a:hlinkClick r:id="rId5"/>
              </a:rPr>
              <a:t>https://blog.csdn.net/Vermont_/article/details/108360007</a:t>
            </a:r>
            <a:endParaRPr lang="en-US" altLang="zh-TW" sz="2400" dirty="0">
              <a:cs typeface="Times New Roman" panose="02020603050405020304" pitchFamily="18" charset="0"/>
            </a:endParaRPr>
          </a:p>
          <a:p>
            <a:r>
              <a:rPr lang="en-US" altLang="zh-TW" sz="2400" dirty="0">
                <a:cs typeface="Times New Roman" panose="02020603050405020304" pitchFamily="18" charset="0"/>
              </a:rPr>
              <a:t>Convex hull pictures </a:t>
            </a:r>
            <a:r>
              <a:rPr lang="en-US" altLang="zh-TW" sz="2400" dirty="0">
                <a:cs typeface="Times New Roman" panose="02020603050405020304" pitchFamily="18" charset="0"/>
                <a:hlinkClick r:id="rId6"/>
              </a:rPr>
              <a:t>https://www.cnblogs.com/jclian91/p/9728488.html</a:t>
            </a:r>
            <a:endParaRPr lang="en-US" altLang="zh-TW" sz="2400" dirty="0">
              <a:cs typeface="Times New Roman" panose="02020603050405020304" pitchFamily="18" charset="0"/>
            </a:endParaRPr>
          </a:p>
          <a:p>
            <a:r>
              <a:rPr lang="en-US" altLang="zh-TW" sz="2400" dirty="0">
                <a:cs typeface="Times New Roman" panose="02020603050405020304" pitchFamily="18" charset="0"/>
              </a:rPr>
              <a:t>Anomalib </a:t>
            </a:r>
            <a:r>
              <a:rPr lang="en-US" altLang="zh-TW" sz="2400" dirty="0">
                <a:cs typeface="Times New Roman" panose="02020603050405020304" pitchFamily="18" charset="0"/>
                <a:hlinkClick r:id="rId7"/>
              </a:rPr>
              <a:t>https://github.com/openvinotoolkit/anomalib</a:t>
            </a:r>
            <a:r>
              <a:rPr lang="en-US" altLang="zh-TW" sz="2400" dirty="0"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cs typeface="Times New Roman" panose="02020603050405020304" pitchFamily="18" charset="0"/>
                <a:hlinkClick r:id="rId8"/>
              </a:rPr>
              <a:t>https://arxiv.org/pdf/2202.08341v1.pdf</a:t>
            </a:r>
            <a:endParaRPr lang="en-US" altLang="zh-TW" sz="2400" dirty="0">
              <a:cs typeface="Times New Roman" panose="02020603050405020304" pitchFamily="18" charset="0"/>
            </a:endParaRPr>
          </a:p>
          <a:p>
            <a:r>
              <a:rPr lang="en-US" altLang="zh-TW" sz="2400" dirty="0"/>
              <a:t>PaDiM </a:t>
            </a:r>
            <a:r>
              <a:rPr lang="en-US" altLang="zh-TW" sz="2400" dirty="0">
                <a:hlinkClick r:id="rId9"/>
              </a:rPr>
              <a:t>https://arxiv.org/pdf/2011.08785.pdf</a:t>
            </a:r>
            <a:endParaRPr lang="en-US" altLang="zh-TW" sz="2400" dirty="0"/>
          </a:p>
          <a:p>
            <a:r>
              <a:rPr lang="en-US" altLang="zh-TW" sz="2400" dirty="0">
                <a:cs typeface="Times New Roman" panose="02020603050405020304" pitchFamily="18" charset="0"/>
              </a:rPr>
              <a:t>HSV</a:t>
            </a:r>
            <a:r>
              <a:rPr lang="en-US" altLang="zh-TW" sz="1800" dirty="0">
                <a:cs typeface="Times New Roman" panose="02020603050405020304" pitchFamily="18" charset="0"/>
              </a:rPr>
              <a:t> </a:t>
            </a:r>
            <a:r>
              <a:rPr lang="en-US" altLang="zh-TW" sz="1900" dirty="0">
                <a:cs typeface="Times New Roman" panose="02020603050405020304" pitchFamily="18" charset="0"/>
                <a:hlinkClick r:id="rId10"/>
              </a:rPr>
              <a:t>https://zh.wikipedia.org/wiki/HSL%E5%92%8CHSV%E8%89%B2%E5%BD%A9%E7%A9%BA%E9%97%B4</a:t>
            </a:r>
            <a:endParaRPr lang="en-US" altLang="zh-TW" sz="1900" dirty="0">
              <a:cs typeface="Times New Roman" panose="02020603050405020304" pitchFamily="18" charset="0"/>
            </a:endParaRPr>
          </a:p>
          <a:p>
            <a:r>
              <a:rPr lang="en-US" altLang="zh-TW" sz="2400" dirty="0">
                <a:cs typeface="Times New Roman" panose="02020603050405020304" pitchFamily="18" charset="0"/>
              </a:rPr>
              <a:t>Resnet </a:t>
            </a:r>
            <a:r>
              <a:rPr lang="en-US" altLang="zh-TW" sz="2400" dirty="0">
                <a:cs typeface="Times New Roman" panose="02020603050405020304" pitchFamily="18" charset="0"/>
                <a:hlinkClick r:id="rId11"/>
              </a:rPr>
              <a:t>https://arxiv.org/pdf/1512.03385v1.pdf</a:t>
            </a:r>
            <a:r>
              <a:rPr lang="en-US" altLang="zh-TW" sz="2400" dirty="0"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cs typeface="Times New Roman" panose="02020603050405020304" pitchFamily="18" charset="0"/>
                <a:hlinkClick r:id="rId12"/>
              </a:rPr>
              <a:t>https://blog.csdn.net/weixin_36979214/article/details/108879684?ops_request_misc=%257B%2522request%255Fid%2522%253A%2522162374909216780265420718%2522%252C%2522scm%2522%253A%252220140713.130102334..%2522%257D&amp;request_id=162374909216780265420718&amp;biz_id=0&amp;utm_medium=distribute.pc_search_result.none-task-blog-2~all~sobaiduend~default-1-108879684.first_rank_v2_pc_rank_v29&amp;utm_term=pytorch+resnet18&amp;spm=1018.2226.3001.4187</a:t>
            </a:r>
            <a:endParaRPr lang="en-US" altLang="zh-TW" sz="1800" dirty="0">
              <a:cs typeface="Times New Roman" panose="02020603050405020304" pitchFamily="18" charset="0"/>
            </a:endParaRPr>
          </a:p>
          <a:p>
            <a:r>
              <a:rPr lang="en-US" altLang="zh-TW" sz="2400" dirty="0">
                <a:cs typeface="Times New Roman" panose="02020603050405020304" pitchFamily="18" charset="0"/>
              </a:rPr>
              <a:t>YOLO </a:t>
            </a:r>
            <a:r>
              <a:rPr lang="en-US" altLang="zh-TW" sz="2400" dirty="0">
                <a:cs typeface="Times New Roman" panose="02020603050405020304" pitchFamily="18" charset="0"/>
                <a:hlinkClick r:id="rId13"/>
              </a:rPr>
              <a:t>https://arxiv.org/pdf/1506.02640.pdf</a:t>
            </a:r>
            <a:r>
              <a:rPr lang="en-US" altLang="zh-TW" sz="2400" dirty="0">
                <a:cs typeface="Times New Roman" panose="02020603050405020304" pitchFamily="18" charset="0"/>
              </a:rPr>
              <a:t>  </a:t>
            </a:r>
            <a:r>
              <a:rPr lang="en-US" altLang="zh-TW" sz="2400" dirty="0">
                <a:cs typeface="Times New Roman" panose="02020603050405020304" pitchFamily="18" charset="0"/>
                <a:hlinkClick r:id="rId14"/>
              </a:rPr>
              <a:t>https://github.com/ultralytics/yolov5</a:t>
            </a:r>
            <a:endParaRPr lang="en-US" altLang="zh-TW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828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A6FA0C-4A81-A04B-3CD9-156FA9E4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References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EAB71A-6FDD-A92C-C1F3-5E99EBE79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543" y="1610472"/>
            <a:ext cx="11620500" cy="4996516"/>
          </a:xfrm>
        </p:spPr>
        <p:txBody>
          <a:bodyPr>
            <a:noAutofit/>
          </a:bodyPr>
          <a:lstStyle/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S. </a:t>
            </a:r>
            <a:r>
              <a:rPr lang="en-US" altLang="zh-TW" sz="1500" dirty="0" err="1">
                <a:cs typeface="Times New Roman" panose="02020603050405020304" pitchFamily="18" charset="0"/>
              </a:rPr>
              <a:t>Akcay</a:t>
            </a:r>
            <a:r>
              <a:rPr lang="en-US" altLang="zh-TW" sz="1500" dirty="0">
                <a:cs typeface="Times New Roman" panose="02020603050405020304" pitchFamily="18" charset="0"/>
              </a:rPr>
              <a:t>, D. </a:t>
            </a:r>
            <a:r>
              <a:rPr lang="en-US" altLang="zh-TW" sz="1500" dirty="0" err="1">
                <a:cs typeface="Times New Roman" panose="02020603050405020304" pitchFamily="18" charset="0"/>
              </a:rPr>
              <a:t>Ameln</a:t>
            </a:r>
            <a:r>
              <a:rPr lang="en-US" altLang="zh-TW" sz="1500" dirty="0">
                <a:cs typeface="Times New Roman" panose="02020603050405020304" pitchFamily="18" charset="0"/>
              </a:rPr>
              <a:t>, A. Vaidya, B. Lakshmanan, N. Ahuja, and U. </a:t>
            </a:r>
            <a:r>
              <a:rPr lang="en-US" altLang="zh-TW" sz="1500" dirty="0" err="1">
                <a:cs typeface="Times New Roman" panose="02020603050405020304" pitchFamily="18" charset="0"/>
              </a:rPr>
              <a:t>Genc</a:t>
            </a:r>
            <a:r>
              <a:rPr lang="en-US" altLang="zh-TW" sz="1500" dirty="0">
                <a:cs typeface="Times New Roman" panose="02020603050405020304" pitchFamily="18" charset="0"/>
              </a:rPr>
              <a:t>, </a:t>
            </a:r>
            <a:r>
              <a:rPr lang="zh-TW" altLang="zh-TW" sz="1500" dirty="0">
                <a:cs typeface="Times New Roman" panose="02020603050405020304" pitchFamily="18" charset="0"/>
              </a:rPr>
              <a:t>“</a:t>
            </a:r>
            <a:r>
              <a:rPr lang="en-US" altLang="zh-TW" sz="1500" dirty="0">
                <a:cs typeface="Times New Roman" panose="02020603050405020304" pitchFamily="18" charset="0"/>
              </a:rPr>
              <a:t>Anomalib: A Deep Learning Library for Anomaly Detection,</a:t>
            </a:r>
            <a:r>
              <a:rPr lang="zh-TW" altLang="zh-TW" sz="1500" dirty="0">
                <a:cs typeface="Times New Roman" panose="02020603050405020304" pitchFamily="18" charset="0"/>
              </a:rPr>
              <a:t>” </a:t>
            </a:r>
            <a:r>
              <a:rPr lang="en-US" altLang="zh-TW" sz="1500" i="1" dirty="0">
                <a:cs typeface="Times New Roman" panose="02020603050405020304" pitchFamily="18" charset="0"/>
              </a:rPr>
              <a:t>Proceedings of IEEE International Conference on Image Processing, </a:t>
            </a:r>
            <a:r>
              <a:rPr lang="en-US" altLang="zh-TW" sz="1500" dirty="0">
                <a:cs typeface="Times New Roman" panose="02020603050405020304" pitchFamily="18" charset="0"/>
              </a:rPr>
              <a:t>Bordeaux, France, pp. 1706 - 1710, 2022.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Z. Chen, X. Huang, "End-to-End Learning for Lane Keeping of Self-Driving Cars," </a:t>
            </a:r>
            <a:r>
              <a:rPr lang="en-US" altLang="zh-TW" sz="1500" i="1" dirty="0">
                <a:cs typeface="Times New Roman" panose="02020603050405020304" pitchFamily="18" charset="0"/>
              </a:rPr>
              <a:t>Proceedings of IEEE Intelligent Vehicles Symposium, </a:t>
            </a:r>
            <a:r>
              <a:rPr lang="en-US" altLang="zh-TW" sz="1500" dirty="0">
                <a:cs typeface="Times New Roman" panose="02020603050405020304" pitchFamily="18" charset="0"/>
              </a:rPr>
              <a:t>vol. 4, pp. 1856-1860, 2017.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T. </a:t>
            </a:r>
            <a:r>
              <a:rPr lang="en-US" altLang="zh-TW" sz="1500" dirty="0" err="1">
                <a:cs typeface="Times New Roman" panose="02020603050405020304" pitchFamily="18" charset="0"/>
              </a:rPr>
              <a:t>Defard</a:t>
            </a:r>
            <a:r>
              <a:rPr lang="en-US" altLang="zh-TW" sz="1500" dirty="0">
                <a:cs typeface="Times New Roman" panose="02020603050405020304" pitchFamily="18" charset="0"/>
              </a:rPr>
              <a:t>, A. </a:t>
            </a:r>
            <a:r>
              <a:rPr lang="en-US" altLang="zh-TW" sz="1500" dirty="0" err="1">
                <a:cs typeface="Times New Roman" panose="02020603050405020304" pitchFamily="18" charset="0"/>
              </a:rPr>
              <a:t>Setkov</a:t>
            </a:r>
            <a:r>
              <a:rPr lang="en-US" altLang="zh-TW" sz="1500" dirty="0">
                <a:cs typeface="Times New Roman" panose="02020603050405020304" pitchFamily="18" charset="0"/>
              </a:rPr>
              <a:t>, A. Loesch, and R. </a:t>
            </a:r>
            <a:r>
              <a:rPr lang="en-US" altLang="zh-TW" sz="1500" dirty="0" err="1">
                <a:cs typeface="Times New Roman" panose="02020603050405020304" pitchFamily="18" charset="0"/>
              </a:rPr>
              <a:t>Audigier</a:t>
            </a:r>
            <a:r>
              <a:rPr lang="en-US" altLang="zh-TW" sz="1500" dirty="0">
                <a:cs typeface="Times New Roman" panose="02020603050405020304" pitchFamily="18" charset="0"/>
              </a:rPr>
              <a:t>, "PaDiM: a Patch Distribution Modeling Framework for Anomaly Detection and Localization," </a:t>
            </a:r>
            <a:r>
              <a:rPr lang="en-US" altLang="zh-TW" sz="1500" i="1" dirty="0">
                <a:cs typeface="Times New Roman" panose="02020603050405020304" pitchFamily="18" charset="0"/>
              </a:rPr>
              <a:t>Proceedings of International Conference on Pattern Recognition, International Workshops and Challenges, </a:t>
            </a:r>
            <a:r>
              <a:rPr lang="en-US" altLang="zh-TW" sz="1500" dirty="0">
                <a:cs typeface="Times New Roman" panose="02020603050405020304" pitchFamily="18" charset="0"/>
              </a:rPr>
              <a:t>Virtual, vol. 12664, pp. 475-489, 2021.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A. Dogra and A. Dogra, "Performance Comparison of Gaussian and Elliptic High Pass Filter," </a:t>
            </a:r>
            <a:r>
              <a:rPr lang="en-US" altLang="zh-TW" sz="1500" i="1" dirty="0">
                <a:cs typeface="Times New Roman" panose="02020603050405020304" pitchFamily="18" charset="0"/>
              </a:rPr>
              <a:t>Proceedings of International Journal of Advanced Biological and Biomedical Research, </a:t>
            </a:r>
            <a:r>
              <a:rPr lang="en-US" altLang="zh-TW" sz="1500" dirty="0">
                <a:cs typeface="Times New Roman" panose="02020603050405020304" pitchFamily="18" charset="0"/>
              </a:rPr>
              <a:t>vol. 3, no. 1, pp. 93-96, 2014.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D. Eberly, "Minimum-Area Rectangle Containing a Set of Points," </a:t>
            </a:r>
            <a:r>
              <a:rPr lang="en-US" altLang="zh-TW" sz="1500" dirty="0">
                <a:cs typeface="Times New Roman" panose="02020603050405020304" pitchFamily="18" charset="0"/>
                <a:hlinkClick r:id="rId2"/>
              </a:rPr>
              <a:t>https://www.geometrictools.com/Documentation/MinimumAreaRectangle.pdf</a:t>
            </a:r>
            <a:r>
              <a:rPr lang="en-US" altLang="zh-TW" sz="1500" dirty="0">
                <a:cs typeface="Times New Roman" panose="02020603050405020304" pitchFamily="18" charset="0"/>
              </a:rPr>
              <a:t>, 2023.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K. Erickson, "Programmable Logic Controllers," </a:t>
            </a:r>
            <a:r>
              <a:rPr lang="en-US" altLang="zh-TW" sz="1500" i="1" dirty="0">
                <a:cs typeface="Times New Roman" panose="02020603050405020304" pitchFamily="18" charset="0"/>
              </a:rPr>
              <a:t>Proceedings of IEEE Potentials, </a:t>
            </a:r>
            <a:r>
              <a:rPr lang="en-US" altLang="zh-TW" sz="1500" dirty="0">
                <a:cs typeface="Times New Roman" panose="02020603050405020304" pitchFamily="18" charset="0"/>
              </a:rPr>
              <a:t>vol. 15, no. 1, pp. 14 - 17, 1996.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R. </a:t>
            </a:r>
            <a:r>
              <a:rPr lang="en-US" altLang="zh-TW" sz="1500" dirty="0" err="1">
                <a:cs typeface="Times New Roman" panose="02020603050405020304" pitchFamily="18" charset="0"/>
              </a:rPr>
              <a:t>Girshick</a:t>
            </a:r>
            <a:r>
              <a:rPr lang="en-US" altLang="zh-TW" sz="1500" dirty="0">
                <a:cs typeface="Times New Roman" panose="02020603050405020304" pitchFamily="18" charset="0"/>
              </a:rPr>
              <a:t>, J. Donahue, T. Darrell, and J. Malik, "Region-Based Convolutional Networks for Accurate Object Detection and Segmentation," </a:t>
            </a:r>
            <a:r>
              <a:rPr lang="en-US" altLang="zh-TW" sz="1500" i="1" dirty="0">
                <a:cs typeface="Times New Roman" panose="02020603050405020304" pitchFamily="18" charset="0"/>
              </a:rPr>
              <a:t>Proceedings of IEEE Transactions on Pattern Analysis and Machine Intelligence, </a:t>
            </a:r>
            <a:r>
              <a:rPr lang="en-US" altLang="zh-TW" sz="1500" dirty="0">
                <a:cs typeface="Times New Roman" panose="02020603050405020304" pitchFamily="18" charset="0"/>
              </a:rPr>
              <a:t>vol. 38, no. 1, pp. 142-158, 2016.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D. </a:t>
            </a:r>
            <a:r>
              <a:rPr lang="en-US" altLang="zh-TW" sz="1500" dirty="0" err="1">
                <a:cs typeface="Times New Roman" panose="02020603050405020304" pitchFamily="18" charset="0"/>
              </a:rPr>
              <a:t>Gudovskiy</a:t>
            </a:r>
            <a:r>
              <a:rPr lang="en-US" altLang="zh-TW" sz="1500" dirty="0">
                <a:cs typeface="Times New Roman" panose="02020603050405020304" pitchFamily="18" charset="0"/>
              </a:rPr>
              <a:t>, S. Ishizaka, and K. </a:t>
            </a:r>
            <a:r>
              <a:rPr lang="en-US" altLang="zh-TW" sz="1500" dirty="0" err="1">
                <a:cs typeface="Times New Roman" panose="02020603050405020304" pitchFamily="18" charset="0"/>
              </a:rPr>
              <a:t>Kozuka</a:t>
            </a:r>
            <a:r>
              <a:rPr lang="en-US" altLang="zh-TW" sz="1500" dirty="0">
                <a:cs typeface="Times New Roman" panose="02020603050405020304" pitchFamily="18" charset="0"/>
              </a:rPr>
              <a:t>, "CFLOW-AD: Real-Time Unsupervised Anomaly Detection with Localization via Conditional Normalizing Flows," </a:t>
            </a:r>
            <a:r>
              <a:rPr lang="en-US" altLang="zh-TW" sz="1500" i="1" dirty="0">
                <a:cs typeface="Times New Roman" panose="02020603050405020304" pitchFamily="18" charset="0"/>
              </a:rPr>
              <a:t>Proceedings of IEEE/CVF Winter Conference on Applications of Computer Vision, </a:t>
            </a:r>
            <a:r>
              <a:rPr lang="en-US" altLang="zh-TW" sz="1500" dirty="0">
                <a:cs typeface="Times New Roman" panose="02020603050405020304" pitchFamily="18" charset="0"/>
              </a:rPr>
              <a:t>Waikoloa, HI, pp. 1819 - 1828, 2022.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K. He, X. Zhang, S. Ren, and Jian Sun, "Deep Residual Learning for Image Recognition,"</a:t>
            </a:r>
            <a:r>
              <a:rPr lang="en-US" altLang="zh-TW" sz="1500" i="1" dirty="0">
                <a:cs typeface="Times New Roman" panose="02020603050405020304" pitchFamily="18" charset="0"/>
              </a:rPr>
              <a:t> Proceedings of</a:t>
            </a:r>
            <a:r>
              <a:rPr lang="en-US" altLang="zh-TW" sz="1500" dirty="0">
                <a:cs typeface="Times New Roman" panose="02020603050405020304" pitchFamily="18" charset="0"/>
              </a:rPr>
              <a:t> </a:t>
            </a:r>
            <a:r>
              <a:rPr lang="en-US" altLang="zh-TW" sz="1500" i="1" dirty="0">
                <a:cs typeface="Times New Roman" panose="02020603050405020304" pitchFamily="18" charset="0"/>
              </a:rPr>
              <a:t>IEEE Conference on Computer Vision and Pattern Recognition, </a:t>
            </a:r>
            <a:r>
              <a:rPr lang="en-US" altLang="zh-TW" sz="1500" dirty="0">
                <a:cs typeface="Times New Roman" panose="02020603050405020304" pitchFamily="18" charset="0"/>
              </a:rPr>
              <a:t>Las Vegas, NV, pp. 770-778, 2016.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G. </a:t>
            </a:r>
            <a:r>
              <a:rPr lang="en-US" altLang="zh-TW" sz="1500" dirty="0" err="1">
                <a:cs typeface="Times New Roman" panose="02020603050405020304" pitchFamily="18" charset="0"/>
              </a:rPr>
              <a:t>Jocher</a:t>
            </a:r>
            <a:r>
              <a:rPr lang="en-US" altLang="zh-TW" sz="1500" dirty="0">
                <a:cs typeface="Times New Roman" panose="02020603050405020304" pitchFamily="18" charset="0"/>
              </a:rPr>
              <a:t>, "YOLOv5," </a:t>
            </a:r>
            <a:r>
              <a:rPr lang="en-US" altLang="zh-TW" sz="1500" dirty="0">
                <a:cs typeface="Times New Roman" panose="02020603050405020304" pitchFamily="18" charset="0"/>
                <a:hlinkClick r:id="rId3"/>
              </a:rPr>
              <a:t>https://github.com/ultralytics/yolov5</a:t>
            </a:r>
            <a:r>
              <a:rPr lang="en-US" altLang="zh-TW" sz="1500" dirty="0">
                <a:cs typeface="Times New Roman" panose="02020603050405020304" pitchFamily="18" charset="0"/>
              </a:rPr>
              <a:t>, 2023.</a:t>
            </a:r>
            <a:endParaRPr lang="zh-TW" altLang="zh-TW" sz="15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13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01" y="348347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Introduction</a:t>
            </a:r>
            <a:endParaRPr lang="zh-TW" altLang="en-US" sz="6000" dirty="0"/>
          </a:p>
        </p:txBody>
      </p:sp>
      <p:pic>
        <p:nvPicPr>
          <p:cNvPr id="11" name="圖片 10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B2AAC11-1008-CB3F-1EF8-A9B139EAF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76" y="1803633"/>
            <a:ext cx="6858000" cy="3551077"/>
          </a:xfrm>
          <a:prstGeom prst="rect">
            <a:avLst/>
          </a:prstGeo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DFDC250-03E4-28BB-0F27-050863349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" y="1803633"/>
            <a:ext cx="5050171" cy="41189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400" dirty="0"/>
              <a:t>Water valve core usually has three parts.</a:t>
            </a:r>
          </a:p>
          <a:p>
            <a:pPr marL="0" indent="0">
              <a:buNone/>
            </a:pPr>
            <a:r>
              <a:rPr lang="en-US" altLang="zh-TW" sz="2400" dirty="0"/>
              <a:t>Select cold or hot water or stop water by turning the faucet.</a:t>
            </a:r>
          </a:p>
          <a:p>
            <a:pPr marL="0" indent="0">
              <a:buNone/>
            </a:pPr>
            <a:r>
              <a:rPr lang="en-US" altLang="zh-TW" sz="2400" dirty="0"/>
              <a:t>There are chipping and crack and no lap defects on valve cores, these defects will interfere with the original capabilities.</a:t>
            </a:r>
          </a:p>
          <a:p>
            <a:pPr marL="0" indent="0">
              <a:buNone/>
            </a:pPr>
            <a:r>
              <a:rPr lang="en-US" altLang="zh-TW" sz="2400" dirty="0"/>
              <a:t>Hence, we need to find out all the defects to guarantee the yield rate.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923951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A6FA0C-4A81-A04B-3CD9-156FA9E4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References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EAB71A-6FDD-A92C-C1F3-5E99EBE79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825625"/>
            <a:ext cx="11620500" cy="466725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altLang="zh-TW" dirty="0"/>
              <a:t>Y. </a:t>
            </a:r>
            <a:r>
              <a:rPr lang="en-US" altLang="zh-TW" dirty="0" err="1"/>
              <a:t>Lecun</a:t>
            </a:r>
            <a:r>
              <a:rPr lang="en-US" altLang="zh-TW" dirty="0"/>
              <a:t>, L. </a:t>
            </a:r>
            <a:r>
              <a:rPr lang="en-US" altLang="zh-TW" dirty="0" err="1"/>
              <a:t>Bottou</a:t>
            </a:r>
            <a:r>
              <a:rPr lang="en-US" altLang="zh-TW" dirty="0"/>
              <a:t>, Y. </a:t>
            </a:r>
            <a:r>
              <a:rPr lang="en-US" altLang="zh-TW" dirty="0" err="1"/>
              <a:t>Bengio</a:t>
            </a:r>
            <a:r>
              <a:rPr lang="en-US" altLang="zh-TW" dirty="0"/>
              <a:t>, and P. Haffner, "Gradient-Based Learning Applied to Document Recognition," </a:t>
            </a:r>
            <a:r>
              <a:rPr lang="en-US" altLang="zh-TW" i="1" dirty="0"/>
              <a:t>Proceedings of the IEEE, </a:t>
            </a:r>
            <a:r>
              <a:rPr lang="en-US" altLang="zh-TW" dirty="0"/>
              <a:t>vol. 86, no. 11, pp. 2278 - 2324, 1998.</a:t>
            </a:r>
            <a:endParaRPr lang="zh-TW" altLang="zh-TW" dirty="0"/>
          </a:p>
          <a:p>
            <a:pPr lvl="0"/>
            <a:r>
              <a:rPr lang="en-US" altLang="zh-TW" dirty="0"/>
              <a:t>B. </a:t>
            </a:r>
            <a:r>
              <a:rPr lang="en-US" altLang="zh-TW" dirty="0" err="1"/>
              <a:t>Leibe</a:t>
            </a:r>
            <a:r>
              <a:rPr lang="en-US" altLang="zh-TW" dirty="0"/>
              <a:t>, A. </a:t>
            </a:r>
            <a:r>
              <a:rPr lang="en-US" altLang="zh-TW" dirty="0" err="1"/>
              <a:t>Leonardis</a:t>
            </a:r>
            <a:r>
              <a:rPr lang="en-US" altLang="zh-TW" dirty="0"/>
              <a:t>, and B. Schiele , "Robust Object Detection with Interleaved Categorization and Segmentation," </a:t>
            </a:r>
            <a:r>
              <a:rPr lang="en-US" altLang="zh-TW" i="1" dirty="0"/>
              <a:t>Proceedings of International Journal of Computer Vision, </a:t>
            </a:r>
            <a:r>
              <a:rPr lang="en-US" altLang="zh-TW" dirty="0"/>
              <a:t>vol. 77, no. 1, pp. 259-289, 2008.</a:t>
            </a:r>
            <a:endParaRPr lang="zh-TW" altLang="zh-TW" dirty="0"/>
          </a:p>
          <a:p>
            <a:pPr lvl="0"/>
            <a:r>
              <a:rPr lang="en-US" altLang="zh-TW" dirty="0"/>
              <a:t>Y. Q. Liu, X. Du, H. L. Shen, and S. J. Chen, "Estimating Generalized Gaussian Blur Kernels for Out-of-Focus Image Deblurring," </a:t>
            </a:r>
            <a:r>
              <a:rPr lang="en-US" altLang="zh-TW" i="1" dirty="0"/>
              <a:t>Proceedings of IEEE Transactions on Circuits and Systems for Video Technology, </a:t>
            </a:r>
            <a:r>
              <a:rPr lang="en-US" altLang="zh-TW" dirty="0"/>
              <a:t>vol. 31, no. 3, pp. 829-843, 2021.</a:t>
            </a:r>
            <a:endParaRPr lang="zh-TW" altLang="zh-TW" dirty="0"/>
          </a:p>
          <a:p>
            <a:pPr lvl="0"/>
            <a:r>
              <a:rPr lang="en-US" altLang="zh-TW" dirty="0"/>
              <a:t>L. G. </a:t>
            </a:r>
            <a:r>
              <a:rPr lang="en-US" altLang="zh-TW" dirty="0" err="1"/>
              <a:t>Nyul</a:t>
            </a:r>
            <a:r>
              <a:rPr lang="en-US" altLang="zh-TW" dirty="0"/>
              <a:t>, J. K. Udupa, and X. Zhang, "New Variants of a Method of MRI Scale Standardization,"</a:t>
            </a:r>
            <a:r>
              <a:rPr lang="en-US" altLang="zh-TW" i="1" dirty="0"/>
              <a:t> Proceedings of</a:t>
            </a:r>
            <a:r>
              <a:rPr lang="en-US" altLang="zh-TW" dirty="0"/>
              <a:t> </a:t>
            </a:r>
            <a:r>
              <a:rPr lang="en-US" altLang="zh-TW" i="1" dirty="0"/>
              <a:t>IEEE Transactions on Medical Imaging, </a:t>
            </a:r>
            <a:r>
              <a:rPr lang="en-US" altLang="zh-TW" dirty="0"/>
              <a:t>vol. 19, no. 2, pp. 143-150, 2000.</a:t>
            </a:r>
            <a:endParaRPr lang="zh-TW" altLang="zh-TW" dirty="0"/>
          </a:p>
          <a:p>
            <a:pPr lvl="0"/>
            <a:r>
              <a:rPr lang="en-US" altLang="zh-TW" dirty="0"/>
              <a:t>J. Redmon, S. </a:t>
            </a:r>
            <a:r>
              <a:rPr lang="en-US" altLang="zh-TW" dirty="0" err="1"/>
              <a:t>Divvala</a:t>
            </a:r>
            <a:r>
              <a:rPr lang="en-US" altLang="zh-TW" dirty="0"/>
              <a:t>, R. </a:t>
            </a:r>
            <a:r>
              <a:rPr lang="en-US" altLang="zh-TW" dirty="0" err="1"/>
              <a:t>Girshick</a:t>
            </a:r>
            <a:r>
              <a:rPr lang="en-US" altLang="zh-TW" dirty="0"/>
              <a:t>, and A. Farhadi, "You Only Look Once: Unified, Real-Time Object Detection," </a:t>
            </a:r>
            <a:r>
              <a:rPr lang="en-US" altLang="zh-TW" i="1" dirty="0"/>
              <a:t>Proceedings of IEEE Conference on Computer Vision and Pattern Recognition, </a:t>
            </a:r>
            <a:r>
              <a:rPr lang="en-US" altLang="zh-TW" dirty="0"/>
              <a:t>Las Vegas, NV,</a:t>
            </a:r>
            <a:r>
              <a:rPr lang="en-US" altLang="zh-TW" i="1" dirty="0"/>
              <a:t> </a:t>
            </a:r>
            <a:r>
              <a:rPr lang="en-US" altLang="zh-TW" dirty="0"/>
              <a:t>pp. 779-788, 2016.</a:t>
            </a:r>
            <a:endParaRPr lang="zh-TW" altLang="zh-TW" dirty="0"/>
          </a:p>
          <a:p>
            <a:pPr lvl="0"/>
            <a:r>
              <a:rPr lang="en-US" altLang="zh-TW" dirty="0"/>
              <a:t>K. Roth, L. </a:t>
            </a:r>
            <a:r>
              <a:rPr lang="en-US" altLang="zh-TW" dirty="0" err="1"/>
              <a:t>Pemula</a:t>
            </a:r>
            <a:r>
              <a:rPr lang="en-US" altLang="zh-TW" dirty="0"/>
              <a:t>, J. Zepeda, B. </a:t>
            </a:r>
            <a:r>
              <a:rPr lang="en-US" altLang="zh-TW" dirty="0" err="1"/>
              <a:t>Schölkopf</a:t>
            </a:r>
            <a:r>
              <a:rPr lang="en-US" altLang="zh-TW" dirty="0"/>
              <a:t>, T. </a:t>
            </a:r>
            <a:r>
              <a:rPr lang="en-US" altLang="zh-TW" dirty="0" err="1"/>
              <a:t>Brox</a:t>
            </a:r>
            <a:r>
              <a:rPr lang="en-US" altLang="zh-TW" dirty="0"/>
              <a:t>, and P. </a:t>
            </a:r>
            <a:r>
              <a:rPr lang="en-US" altLang="zh-TW" dirty="0" err="1"/>
              <a:t>Gehler</a:t>
            </a:r>
            <a:r>
              <a:rPr lang="en-US" altLang="zh-TW" dirty="0"/>
              <a:t>, "Towards Total Recall in Industrial Anomaly Detection,"</a:t>
            </a:r>
            <a:r>
              <a:rPr lang="en-US" altLang="zh-TW" i="1" dirty="0"/>
              <a:t> Proceedings of</a:t>
            </a:r>
            <a:r>
              <a:rPr lang="en-US" altLang="zh-TW" dirty="0"/>
              <a:t> </a:t>
            </a:r>
            <a:r>
              <a:rPr lang="en-US" altLang="zh-TW" i="1" dirty="0"/>
              <a:t>IEEE/CVF Conference on Computer Vision and Pattern Recognition, </a:t>
            </a:r>
            <a:r>
              <a:rPr lang="en-US" altLang="zh-TW" dirty="0"/>
              <a:t>New Orleans, LA, pp. 14298 - 14308, 2022.</a:t>
            </a:r>
            <a:endParaRPr lang="zh-TW" altLang="zh-TW" dirty="0"/>
          </a:p>
          <a:p>
            <a:pPr lvl="0"/>
            <a:r>
              <a:rPr lang="en-US" altLang="zh-TW" dirty="0"/>
              <a:t>O. </a:t>
            </a:r>
            <a:r>
              <a:rPr lang="en-US" altLang="zh-TW" dirty="0" err="1"/>
              <a:t>Russakovsky</a:t>
            </a:r>
            <a:r>
              <a:rPr lang="en-US" altLang="zh-TW" dirty="0"/>
              <a:t>, J. Deng, H. </a:t>
            </a:r>
            <a:r>
              <a:rPr lang="en-US" altLang="zh-TW" dirty="0" err="1"/>
              <a:t>Su</a:t>
            </a:r>
            <a:r>
              <a:rPr lang="en-US" altLang="zh-TW" dirty="0"/>
              <a:t>, J. Krause, S. Satheesh, S. Ma, Z. Huang, A. </a:t>
            </a:r>
            <a:r>
              <a:rPr lang="en-US" altLang="zh-TW" dirty="0" err="1"/>
              <a:t>Karpathy</a:t>
            </a:r>
            <a:r>
              <a:rPr lang="en-US" altLang="zh-TW" dirty="0"/>
              <a:t>, A. Khosla, M. Bernstein, A. C. Berg, and F. F. Li, "ImageNet Large Scale Visual Recognition Challenge,"</a:t>
            </a:r>
            <a:r>
              <a:rPr lang="en-US" altLang="zh-TW" i="1" dirty="0"/>
              <a:t> Proceedings of</a:t>
            </a:r>
            <a:r>
              <a:rPr lang="en-US" altLang="zh-TW" dirty="0"/>
              <a:t> </a:t>
            </a:r>
            <a:r>
              <a:rPr lang="en-US" altLang="zh-TW" i="1" dirty="0"/>
              <a:t>International Journal of Computer Vision, </a:t>
            </a:r>
            <a:r>
              <a:rPr lang="en-US" altLang="zh-TW" dirty="0"/>
              <a:t>vol. 115, p. 211–252, 2015.</a:t>
            </a:r>
            <a:endParaRPr lang="zh-TW" altLang="zh-TW" dirty="0"/>
          </a:p>
          <a:p>
            <a:pPr lvl="0"/>
            <a:r>
              <a:rPr lang="en-US" altLang="zh-TW" dirty="0"/>
              <a:t>P. K. Sahoo, S. </a:t>
            </a:r>
            <a:r>
              <a:rPr lang="en-US" altLang="zh-TW" dirty="0" err="1"/>
              <a:t>Soltani</a:t>
            </a:r>
            <a:r>
              <a:rPr lang="en-US" altLang="zh-TW" dirty="0"/>
              <a:t>, and A. K. C. Wong, "A Survey of Thresholding Techniques," </a:t>
            </a:r>
            <a:r>
              <a:rPr lang="en-US" altLang="zh-TW" i="1" dirty="0"/>
              <a:t>Proceedings of Computer Vision, Graphics, and Image Processing, </a:t>
            </a:r>
            <a:r>
              <a:rPr lang="en-US" altLang="zh-TW" dirty="0"/>
              <a:t>vol. 41, no. 2, pp. 233-260, 1988.</a:t>
            </a:r>
            <a:endParaRPr lang="zh-TW" altLang="zh-TW" dirty="0"/>
          </a:p>
          <a:p>
            <a:pPr lvl="0"/>
            <a:r>
              <a:rPr lang="en-US" altLang="zh-TW" dirty="0"/>
              <a:t>K. A. M. Said and A. B. </a:t>
            </a:r>
            <a:r>
              <a:rPr lang="en-US" altLang="zh-TW" dirty="0" err="1"/>
              <a:t>Jambek</a:t>
            </a:r>
            <a:r>
              <a:rPr lang="en-US" altLang="zh-TW" dirty="0"/>
              <a:t>, "Analysis of Image Processing Using Morphological Erosion and Dilation," </a:t>
            </a:r>
            <a:r>
              <a:rPr lang="en-US" altLang="zh-TW" i="1" dirty="0"/>
              <a:t>Proceedings of Journal of Physics: Conference Series, </a:t>
            </a:r>
            <a:r>
              <a:rPr lang="en-US" altLang="zh-TW" dirty="0"/>
              <a:t>vol. 2071, no. 1, pp. 1-6, 2021.</a:t>
            </a:r>
            <a:endParaRPr lang="zh-TW" altLang="zh-TW" dirty="0"/>
          </a:p>
          <a:p>
            <a:pPr lvl="0"/>
            <a:r>
              <a:rPr lang="en-US" altLang="zh-TW" dirty="0"/>
              <a:t>M. Sharif, "A New Approach to Compute Convex Hull,"</a:t>
            </a:r>
            <a:r>
              <a:rPr lang="en-US" altLang="zh-TW" i="1" dirty="0"/>
              <a:t> Proceedings of</a:t>
            </a:r>
            <a:r>
              <a:rPr lang="en-US" altLang="zh-TW" dirty="0"/>
              <a:t> </a:t>
            </a:r>
            <a:r>
              <a:rPr lang="en-US" altLang="zh-TW" i="1" dirty="0"/>
              <a:t>Innovative Systems Design and Engineering,</a:t>
            </a:r>
            <a:r>
              <a:rPr lang="en-US" altLang="zh-TW" dirty="0"/>
              <a:t> ISSN (Online) 2222-2871,</a:t>
            </a:r>
            <a:r>
              <a:rPr lang="en-US" altLang="zh-TW" i="1" dirty="0"/>
              <a:t> </a:t>
            </a:r>
            <a:r>
              <a:rPr lang="en-US" altLang="zh-TW" dirty="0"/>
              <a:t>vol. 2, no. 3, pp. 1-8, 2011.</a:t>
            </a:r>
            <a:endParaRPr lang="zh-TW" altLang="zh-TW" dirty="0"/>
          </a:p>
          <a:p>
            <a:endParaRPr lang="en-US" altLang="zh-TW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932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A6FA0C-4A81-A04B-3CD9-156FA9E4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References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EAB71A-6FDD-A92C-C1F3-5E99EBE79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825625"/>
            <a:ext cx="11620500" cy="4667250"/>
          </a:xfrm>
        </p:spPr>
        <p:txBody>
          <a:bodyPr>
            <a:normAutofit/>
          </a:bodyPr>
          <a:lstStyle/>
          <a:p>
            <a:pPr lvl="0"/>
            <a:r>
              <a:rPr lang="en-US" altLang="zh-TW" sz="2000" dirty="0"/>
              <a:t>D. Silver, A. Huang, C. J. Maddison,  A. </a:t>
            </a:r>
            <a:r>
              <a:rPr lang="en-US" altLang="zh-TW" sz="2000" dirty="0" err="1"/>
              <a:t>Guez</a:t>
            </a:r>
            <a:r>
              <a:rPr lang="en-US" altLang="zh-TW" sz="2000" dirty="0"/>
              <a:t>, L. </a:t>
            </a:r>
            <a:r>
              <a:rPr lang="en-US" altLang="zh-TW" sz="2000" dirty="0" err="1"/>
              <a:t>Sifre</a:t>
            </a:r>
            <a:r>
              <a:rPr lang="en-US" altLang="zh-TW" sz="2000" dirty="0"/>
              <a:t>, G. V. D. </a:t>
            </a:r>
            <a:r>
              <a:rPr lang="en-US" altLang="zh-TW" sz="2000" dirty="0" err="1"/>
              <a:t>Driessche</a:t>
            </a:r>
            <a:r>
              <a:rPr lang="en-US" altLang="zh-TW" sz="2000" dirty="0"/>
              <a:t>. J. </a:t>
            </a:r>
            <a:r>
              <a:rPr lang="en-US" altLang="zh-TW" sz="2000" dirty="0" err="1"/>
              <a:t>Schrittwieser</a:t>
            </a:r>
            <a:r>
              <a:rPr lang="en-US" altLang="zh-TW" sz="2000" dirty="0"/>
              <a:t>, I. </a:t>
            </a:r>
            <a:r>
              <a:rPr lang="en-US" altLang="zh-TW" sz="2000" dirty="0" err="1"/>
              <a:t>Antonoglou</a:t>
            </a:r>
            <a:r>
              <a:rPr lang="en-US" altLang="zh-TW" sz="2000" dirty="0"/>
              <a:t>, V. </a:t>
            </a:r>
            <a:r>
              <a:rPr lang="en-US" altLang="zh-TW" sz="2000" dirty="0" err="1"/>
              <a:t>Panneershelvam</a:t>
            </a:r>
            <a:r>
              <a:rPr lang="en-US" altLang="zh-TW" sz="2000" dirty="0"/>
              <a:t>, M. </a:t>
            </a:r>
            <a:r>
              <a:rPr lang="en-US" altLang="zh-TW" sz="2000" dirty="0" err="1"/>
              <a:t>Lanctot</a:t>
            </a:r>
            <a:r>
              <a:rPr lang="en-US" altLang="zh-TW" sz="2000" dirty="0"/>
              <a:t>, S. Dieleman, D. </a:t>
            </a:r>
            <a:r>
              <a:rPr lang="en-US" altLang="zh-TW" sz="2000" dirty="0" err="1"/>
              <a:t>Grewe</a:t>
            </a:r>
            <a:r>
              <a:rPr lang="en-US" altLang="zh-TW" sz="2000" dirty="0"/>
              <a:t>, J. </a:t>
            </a:r>
            <a:r>
              <a:rPr lang="en-US" altLang="zh-TW" sz="2000" dirty="0" err="1"/>
              <a:t>Nham</a:t>
            </a:r>
            <a:r>
              <a:rPr lang="en-US" altLang="zh-TW" sz="2000" dirty="0"/>
              <a:t>, N. </a:t>
            </a:r>
            <a:r>
              <a:rPr lang="en-US" altLang="zh-TW" sz="2000" dirty="0" err="1"/>
              <a:t>Kalchbrenner</a:t>
            </a:r>
            <a:r>
              <a:rPr lang="en-US" altLang="zh-TW" sz="2000" dirty="0"/>
              <a:t>, I. </a:t>
            </a:r>
            <a:r>
              <a:rPr lang="en-US" altLang="zh-TW" sz="2000" dirty="0" err="1"/>
              <a:t>Sutskever</a:t>
            </a:r>
            <a:r>
              <a:rPr lang="en-US" altLang="zh-TW" sz="2000" dirty="0"/>
              <a:t>, T. </a:t>
            </a:r>
            <a:r>
              <a:rPr lang="en-US" altLang="zh-TW" sz="2000" dirty="0" err="1"/>
              <a:t>Lillicrap</a:t>
            </a:r>
            <a:r>
              <a:rPr lang="en-US" altLang="zh-TW" sz="2000" dirty="0"/>
              <a:t>, M. Leach, K. </a:t>
            </a:r>
            <a:r>
              <a:rPr lang="en-US" altLang="zh-TW" sz="2000" dirty="0" err="1"/>
              <a:t>Kavukcuoglu</a:t>
            </a:r>
            <a:r>
              <a:rPr lang="en-US" altLang="zh-TW" sz="2000" dirty="0"/>
              <a:t>, T. Graepel, and D. Hassabis, "Mastering the Game of Go with Deep Neural Networks and Tree Search," </a:t>
            </a:r>
            <a:r>
              <a:rPr lang="en-US" altLang="zh-TW" sz="2000" i="1" dirty="0"/>
              <a:t>Proceedings of Nature, </a:t>
            </a:r>
            <a:r>
              <a:rPr lang="en-US" altLang="zh-TW" sz="2000" dirty="0"/>
              <a:t>vol. 529, pp. 484-503, 2016.</a:t>
            </a:r>
            <a:endParaRPr lang="zh-TW" altLang="zh-TW" sz="2000" dirty="0"/>
          </a:p>
          <a:p>
            <a:pPr lvl="0"/>
            <a:r>
              <a:rPr lang="en-US" altLang="zh-TW" sz="2000" dirty="0"/>
              <a:t>A. R. Smith, "Color Gamut Transform Pairs,"</a:t>
            </a:r>
            <a:r>
              <a:rPr lang="en-US" altLang="zh-TW" sz="2000" i="1" dirty="0"/>
              <a:t> Proceedings of</a:t>
            </a:r>
            <a:r>
              <a:rPr lang="en-US" altLang="zh-TW" sz="2000" dirty="0"/>
              <a:t> </a:t>
            </a:r>
            <a:r>
              <a:rPr lang="en-US" altLang="zh-TW" sz="2000" i="1" dirty="0"/>
              <a:t>ACM SIGGRAPH Computer Graphics, </a:t>
            </a:r>
            <a:r>
              <a:rPr lang="en-US" altLang="zh-TW" sz="2000" dirty="0"/>
              <a:t>vol. 12, no. 3, pp. 12-19, 1978.</a:t>
            </a:r>
            <a:endParaRPr lang="zh-TW" altLang="zh-TW" sz="2000" dirty="0"/>
          </a:p>
          <a:p>
            <a:pPr lvl="0"/>
            <a:r>
              <a:rPr lang="en-US" altLang="zh-TW" sz="2000" dirty="0"/>
              <a:t>A. M. Turing, "Computing Machinery and Intelligence," </a:t>
            </a:r>
            <a:r>
              <a:rPr lang="en-US" altLang="zh-TW" sz="2000" i="1" dirty="0"/>
              <a:t>Proceedings of Mind, </a:t>
            </a:r>
            <a:r>
              <a:rPr lang="en-US" altLang="zh-TW" sz="2000" dirty="0"/>
              <a:t>vol. 59, no. 236, pp. 433-460, 1950.</a:t>
            </a:r>
            <a:endParaRPr lang="zh-TW" altLang="zh-TW" sz="2000" dirty="0"/>
          </a:p>
          <a:p>
            <a:pPr lvl="0"/>
            <a:r>
              <a:rPr lang="en-US" altLang="zh-TW" sz="2000" dirty="0"/>
              <a:t>X. Yu, T. W. </a:t>
            </a:r>
            <a:r>
              <a:rPr lang="en-US" altLang="zh-TW" sz="2000" dirty="0" err="1"/>
              <a:t>Kuan</a:t>
            </a:r>
            <a:r>
              <a:rPr lang="en-US" altLang="zh-TW" sz="2000" dirty="0"/>
              <a:t>, Y. Zhang, and T. Yan, "YOLO v5 for SDSB Distant Tiny Object Detection,"</a:t>
            </a:r>
            <a:r>
              <a:rPr lang="en-US" altLang="zh-TW" sz="2000" i="1" dirty="0"/>
              <a:t> Proceedings of</a:t>
            </a:r>
            <a:r>
              <a:rPr lang="en-US" altLang="zh-TW" sz="2000" dirty="0"/>
              <a:t> </a:t>
            </a:r>
            <a:r>
              <a:rPr lang="en-US" altLang="zh-TW" sz="2000" i="1" dirty="0"/>
              <a:t>International Conference on Orange Technology, </a:t>
            </a:r>
            <a:r>
              <a:rPr lang="en-US" altLang="zh-TW" sz="2000" dirty="0"/>
              <a:t>Shanghai, China, vol. 10, pp. 1-4, 2022.</a:t>
            </a:r>
            <a:endParaRPr lang="zh-TW" altLang="zh-TW" sz="2000" dirty="0"/>
          </a:p>
          <a:p>
            <a:pPr lvl="0"/>
            <a:r>
              <a:rPr lang="en-US" altLang="zh-TW" sz="2000" dirty="0"/>
              <a:t>K. P. Zhang, Z. P. Zhang, Z. F. Li, and Y. </a:t>
            </a:r>
            <a:r>
              <a:rPr lang="en-US" altLang="zh-TW" sz="2000" dirty="0" err="1"/>
              <a:t>Qiao</a:t>
            </a:r>
            <a:r>
              <a:rPr lang="en-US" altLang="zh-TW" sz="2000" dirty="0"/>
              <a:t>, "Joint Face Detection and Alignment Using Multitask Cascaded Convolutional Networks," </a:t>
            </a:r>
            <a:r>
              <a:rPr lang="en-US" altLang="zh-TW" sz="2000" i="1" dirty="0"/>
              <a:t>Proceedings of IEEE Signal Processing Letters, </a:t>
            </a:r>
            <a:r>
              <a:rPr lang="en-US" altLang="zh-TW" sz="2000" dirty="0"/>
              <a:t>vol. 23, no. 10, pp. 1499-1503, 2016.</a:t>
            </a:r>
            <a:endParaRPr lang="zh-TW" altLang="zh-TW" sz="2000" dirty="0"/>
          </a:p>
          <a:p>
            <a:endParaRPr lang="en-US" altLang="zh-TW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128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6" y="-22684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Introduction</a:t>
            </a:r>
            <a:endParaRPr lang="zh-TW" altLang="en-US" sz="6000" dirty="0"/>
          </a:p>
        </p:txBody>
      </p:sp>
      <p:pic>
        <p:nvPicPr>
          <p:cNvPr id="5" name="內容版面配置區 4" descr="一張含有 室內, 白色 的圖片&#10;&#10;自動產生的描述">
            <a:extLst>
              <a:ext uri="{FF2B5EF4-FFF2-40B4-BE49-F238E27FC236}">
                <a16:creationId xmlns:a16="http://schemas.microsoft.com/office/drawing/2014/main" id="{50F664C1-7EDC-3E6A-63A0-8185DD1AD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1" y="1125395"/>
            <a:ext cx="2480922" cy="1910981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980AB54-3BB7-65D9-8196-5C22B6A71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76" y="1125395"/>
            <a:ext cx="2480923" cy="191098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135FC58-45CB-4632-44A0-33238ECC0460}"/>
              </a:ext>
            </a:extLst>
          </p:cNvPr>
          <p:cNvSpPr txBox="1"/>
          <p:nvPr/>
        </p:nvSpPr>
        <p:spPr>
          <a:xfrm>
            <a:off x="786588" y="3186273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140C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31A72A-9905-D7BD-4E2B-1B4A124C8789}"/>
              </a:ext>
            </a:extLst>
          </p:cNvPr>
          <p:cNvSpPr txBox="1"/>
          <p:nvPr/>
        </p:nvSpPr>
        <p:spPr>
          <a:xfrm>
            <a:off x="3698186" y="318627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140C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pic>
        <p:nvPicPr>
          <p:cNvPr id="12" name="圖片 11" descr="一張含有 白色, 黑暗 的圖片&#10;&#10;自動產生的描述">
            <a:extLst>
              <a:ext uri="{FF2B5EF4-FFF2-40B4-BE49-F238E27FC236}">
                <a16:creationId xmlns:a16="http://schemas.microsoft.com/office/drawing/2014/main" id="{B4CFE87C-D561-2C9D-995F-3CD01D0BC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26" y="905960"/>
            <a:ext cx="2130416" cy="2130416"/>
          </a:xfrm>
          <a:prstGeom prst="rect">
            <a:avLst/>
          </a:prstGeom>
        </p:spPr>
      </p:pic>
      <p:pic>
        <p:nvPicPr>
          <p:cNvPr id="14" name="圖片 13" descr="一張含有 白色, 黑暗, 靠近 的圖片&#10;&#10;自動產生的描述">
            <a:extLst>
              <a:ext uri="{FF2B5EF4-FFF2-40B4-BE49-F238E27FC236}">
                <a16:creationId xmlns:a16="http://schemas.microsoft.com/office/drawing/2014/main" id="{C28B2065-BAD8-75B0-048D-D717B2206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130" y="905960"/>
            <a:ext cx="2130416" cy="213041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6F268269-04E7-679F-48A1-C57731CBB477}"/>
              </a:ext>
            </a:extLst>
          </p:cNvPr>
          <p:cNvSpPr txBox="1"/>
          <p:nvPr/>
        </p:nvSpPr>
        <p:spPr>
          <a:xfrm>
            <a:off x="6954300" y="318627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140N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689406F-0161-CB9C-5040-A25837366041}"/>
              </a:ext>
            </a:extLst>
          </p:cNvPr>
          <p:cNvSpPr txBox="1"/>
          <p:nvPr/>
        </p:nvSpPr>
        <p:spPr>
          <a:xfrm>
            <a:off x="9822280" y="3186273"/>
            <a:ext cx="165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140N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pic>
        <p:nvPicPr>
          <p:cNvPr id="18" name="圖片 17" descr="一張含有 白色, 黑暗, 靠近 的圖片&#10;&#10;自動產生的描述">
            <a:extLst>
              <a:ext uri="{FF2B5EF4-FFF2-40B4-BE49-F238E27FC236}">
                <a16:creationId xmlns:a16="http://schemas.microsoft.com/office/drawing/2014/main" id="{7CF4A6D9-2197-15E1-770F-5A2BCF8C9E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85" y="3821625"/>
            <a:ext cx="2193010" cy="2193010"/>
          </a:xfrm>
          <a:prstGeom prst="rect">
            <a:avLst/>
          </a:prstGeom>
        </p:spPr>
      </p:pic>
      <p:pic>
        <p:nvPicPr>
          <p:cNvPr id="20" name="圖片 19" descr="一張含有 室內, 控制器, 遙遠, 白色 的圖片&#10;&#10;自動產生的描述">
            <a:extLst>
              <a:ext uri="{FF2B5EF4-FFF2-40B4-BE49-F238E27FC236}">
                <a16:creationId xmlns:a16="http://schemas.microsoft.com/office/drawing/2014/main" id="{711C7DA0-CECF-FD28-FA57-D86BE0CBD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0" y="3821625"/>
            <a:ext cx="2193010" cy="219301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490713C6-8B11-258B-4EB2-21E81C160B68}"/>
              </a:ext>
            </a:extLst>
          </p:cNvPr>
          <p:cNvSpPr txBox="1"/>
          <p:nvPr/>
        </p:nvSpPr>
        <p:spPr>
          <a:xfrm>
            <a:off x="773764" y="6280655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KNT1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2953FE5-F87D-AF41-03A2-43A87449339D}"/>
              </a:ext>
            </a:extLst>
          </p:cNvPr>
          <p:cNvSpPr txBox="1"/>
          <p:nvPr/>
        </p:nvSpPr>
        <p:spPr>
          <a:xfrm>
            <a:off x="3808731" y="628065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KNT1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pic>
        <p:nvPicPr>
          <p:cNvPr id="24" name="圖片 23" descr="一張含有 室內, 白色 的圖片&#10;&#10;自動產生的描述">
            <a:extLst>
              <a:ext uri="{FF2B5EF4-FFF2-40B4-BE49-F238E27FC236}">
                <a16:creationId xmlns:a16="http://schemas.microsoft.com/office/drawing/2014/main" id="{420303ED-8F86-6347-9028-ECC0852798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24" y="3990381"/>
            <a:ext cx="2486562" cy="1966119"/>
          </a:xfrm>
          <a:prstGeom prst="rect">
            <a:avLst/>
          </a:prstGeom>
        </p:spPr>
      </p:pic>
      <p:pic>
        <p:nvPicPr>
          <p:cNvPr id="26" name="圖片 25" descr="一張含有 信封, 餐具 的圖片&#10;&#10;自動產生的描述">
            <a:extLst>
              <a:ext uri="{FF2B5EF4-FFF2-40B4-BE49-F238E27FC236}">
                <a16:creationId xmlns:a16="http://schemas.microsoft.com/office/drawing/2014/main" id="{FC467AD3-1A3E-6AA4-C08A-4F84736203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77" y="3990381"/>
            <a:ext cx="2480922" cy="1961659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FD77D494-067A-3C37-F030-9FE8CCC1F1C0}"/>
              </a:ext>
            </a:extLst>
          </p:cNvPr>
          <p:cNvSpPr txBox="1"/>
          <p:nvPr/>
        </p:nvSpPr>
        <p:spPr>
          <a:xfrm>
            <a:off x="6942277" y="620661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KNT2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2EC2D75-0153-A322-3F85-056F5A274FEE}"/>
              </a:ext>
            </a:extLst>
          </p:cNvPr>
          <p:cNvSpPr txBox="1"/>
          <p:nvPr/>
        </p:nvSpPr>
        <p:spPr>
          <a:xfrm>
            <a:off x="10008278" y="6198400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KNT2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85F89FE-344E-4C78-89FF-50110407F0F6}"/>
              </a:ext>
            </a:extLst>
          </p:cNvPr>
          <p:cNvSpPr txBox="1"/>
          <p:nvPr/>
        </p:nvSpPr>
        <p:spPr>
          <a:xfrm>
            <a:off x="8377276" y="6383066"/>
            <a:ext cx="158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860*680 pixels</a:t>
            </a:r>
            <a:endParaRPr lang="zh-TW" altLang="en-US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E7EC73B-5D34-45CA-834F-70217CEC74FC}"/>
              </a:ext>
            </a:extLst>
          </p:cNvPr>
          <p:cNvSpPr txBox="1"/>
          <p:nvPr/>
        </p:nvSpPr>
        <p:spPr>
          <a:xfrm>
            <a:off x="2021558" y="3302396"/>
            <a:ext cx="158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740*570 pixels</a:t>
            </a:r>
            <a:endParaRPr lang="zh-TW" altLang="en-US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88F0847-17C7-4D75-BA27-4E0924619810}"/>
              </a:ext>
            </a:extLst>
          </p:cNvPr>
          <p:cNvSpPr txBox="1"/>
          <p:nvPr/>
        </p:nvSpPr>
        <p:spPr>
          <a:xfrm>
            <a:off x="8259395" y="3376506"/>
            <a:ext cx="158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740*740 pixels</a:t>
            </a:r>
            <a:endParaRPr lang="zh-TW" altLang="en-US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E067911-E954-427F-B4DF-6B980B9BE502}"/>
              </a:ext>
            </a:extLst>
          </p:cNvPr>
          <p:cNvSpPr txBox="1"/>
          <p:nvPr/>
        </p:nvSpPr>
        <p:spPr>
          <a:xfrm>
            <a:off x="2067053" y="6396200"/>
            <a:ext cx="158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860*860 pixels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707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6" y="-22684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Introduction</a:t>
            </a:r>
            <a:endParaRPr lang="zh-TW" altLang="en-US" sz="6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135FC58-45CB-4632-44A0-33238ECC0460}"/>
              </a:ext>
            </a:extLst>
          </p:cNvPr>
          <p:cNvSpPr txBox="1"/>
          <p:nvPr/>
        </p:nvSpPr>
        <p:spPr>
          <a:xfrm>
            <a:off x="786588" y="3186273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YNT2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31A72A-9905-D7BD-4E2B-1B4A124C8789}"/>
              </a:ext>
            </a:extLst>
          </p:cNvPr>
          <p:cNvSpPr txBox="1"/>
          <p:nvPr/>
        </p:nvSpPr>
        <p:spPr>
          <a:xfrm>
            <a:off x="3698186" y="3186273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YNT2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F268269-04E7-679F-48A1-C57731CBB477}"/>
              </a:ext>
            </a:extLst>
          </p:cNvPr>
          <p:cNvSpPr txBox="1"/>
          <p:nvPr/>
        </p:nvSpPr>
        <p:spPr>
          <a:xfrm>
            <a:off x="6954300" y="3186273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M38N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689406F-0161-CB9C-5040-A25837366041}"/>
              </a:ext>
            </a:extLst>
          </p:cNvPr>
          <p:cNvSpPr txBox="1"/>
          <p:nvPr/>
        </p:nvSpPr>
        <p:spPr>
          <a:xfrm>
            <a:off x="9822280" y="3186273"/>
            <a:ext cx="165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M38N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90713C6-8B11-258B-4EB2-21E81C160B68}"/>
              </a:ext>
            </a:extLst>
          </p:cNvPr>
          <p:cNvSpPr txBox="1"/>
          <p:nvPr/>
        </p:nvSpPr>
        <p:spPr>
          <a:xfrm>
            <a:off x="773764" y="6280655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M89F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2953FE5-F87D-AF41-03A2-43A87449339D}"/>
              </a:ext>
            </a:extLst>
          </p:cNvPr>
          <p:cNvSpPr txBox="1"/>
          <p:nvPr/>
        </p:nvSpPr>
        <p:spPr>
          <a:xfrm>
            <a:off x="3808731" y="6280655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M89F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FD77D494-067A-3C37-F030-9FE8CCC1F1C0}"/>
              </a:ext>
            </a:extLst>
          </p:cNvPr>
          <p:cNvSpPr txBox="1"/>
          <p:nvPr/>
        </p:nvSpPr>
        <p:spPr>
          <a:xfrm>
            <a:off x="6942277" y="6206610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D68F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2EC2D75-0153-A322-3F85-056F5A274FEE}"/>
              </a:ext>
            </a:extLst>
          </p:cNvPr>
          <p:cNvSpPr txBox="1"/>
          <p:nvPr/>
        </p:nvSpPr>
        <p:spPr>
          <a:xfrm>
            <a:off x="10008278" y="619840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D68F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pic>
        <p:nvPicPr>
          <p:cNvPr id="10" name="內容版面配置區 9" descr="一張含有 室內, 白色 的圖片&#10;&#10;自動產生的描述">
            <a:extLst>
              <a:ext uri="{FF2B5EF4-FFF2-40B4-BE49-F238E27FC236}">
                <a16:creationId xmlns:a16="http://schemas.microsoft.com/office/drawing/2014/main" id="{CC2D4406-F892-3756-E1B8-14F85B2B8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9" y="1172464"/>
            <a:ext cx="2354441" cy="1861651"/>
          </a:xfr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0ED408C-46D2-B8D7-73FF-5818C1350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16" y="1172464"/>
            <a:ext cx="2354441" cy="1861651"/>
          </a:xfrm>
          <a:prstGeom prst="rect">
            <a:avLst/>
          </a:prstGeom>
        </p:spPr>
      </p:pic>
      <p:pic>
        <p:nvPicPr>
          <p:cNvPr id="19" name="圖片 18" descr="一張含有 黑色, 室內, 白色 的圖片&#10;&#10;自動產生的描述">
            <a:extLst>
              <a:ext uri="{FF2B5EF4-FFF2-40B4-BE49-F238E27FC236}">
                <a16:creationId xmlns:a16="http://schemas.microsoft.com/office/drawing/2014/main" id="{C94375AD-A884-7763-D99E-A27CE72D5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64" y="637942"/>
            <a:ext cx="2457587" cy="2445657"/>
          </a:xfrm>
          <a:prstGeom prst="rect">
            <a:avLst/>
          </a:prstGeom>
        </p:spPr>
      </p:pic>
      <p:pic>
        <p:nvPicPr>
          <p:cNvPr id="25" name="圖片 24" descr="一張含有 室內, 白色, 黑色, 黑暗 的圖片&#10;&#10;自動產生的描述">
            <a:extLst>
              <a:ext uri="{FF2B5EF4-FFF2-40B4-BE49-F238E27FC236}">
                <a16:creationId xmlns:a16="http://schemas.microsoft.com/office/drawing/2014/main" id="{7EC9CF3E-3CF7-DC66-A669-CEBC0B123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81" y="637942"/>
            <a:ext cx="2469635" cy="2445658"/>
          </a:xfrm>
          <a:prstGeom prst="rect">
            <a:avLst/>
          </a:prstGeom>
        </p:spPr>
      </p:pic>
      <p:pic>
        <p:nvPicPr>
          <p:cNvPr id="30" name="圖片 29" descr="一張含有 室內, 電子, 遊戲, 黑暗 的圖片&#10;&#10;自動產生的描述">
            <a:extLst>
              <a:ext uri="{FF2B5EF4-FFF2-40B4-BE49-F238E27FC236}">
                <a16:creationId xmlns:a16="http://schemas.microsoft.com/office/drawing/2014/main" id="{D532B709-B6B9-2D41-506C-BD2126103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9" y="3948516"/>
            <a:ext cx="2354441" cy="2078580"/>
          </a:xfrm>
          <a:prstGeom prst="rect">
            <a:avLst/>
          </a:prstGeom>
        </p:spPr>
      </p:pic>
      <p:pic>
        <p:nvPicPr>
          <p:cNvPr id="32" name="圖片 31" descr="一張含有 室內, 杯子, 黑暗 的圖片&#10;&#10;自動產生的描述">
            <a:extLst>
              <a:ext uri="{FF2B5EF4-FFF2-40B4-BE49-F238E27FC236}">
                <a16:creationId xmlns:a16="http://schemas.microsoft.com/office/drawing/2014/main" id="{21633768-89AC-AB7C-68CD-4C801D6C3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19" y="3948516"/>
            <a:ext cx="2354441" cy="2078580"/>
          </a:xfrm>
          <a:prstGeom prst="rect">
            <a:avLst/>
          </a:prstGeom>
        </p:spPr>
      </p:pic>
      <p:pic>
        <p:nvPicPr>
          <p:cNvPr id="36" name="圖片 35" descr="一張含有 室內, 黑暗 的圖片&#10;&#10;自動產生的描述">
            <a:extLst>
              <a:ext uri="{FF2B5EF4-FFF2-40B4-BE49-F238E27FC236}">
                <a16:creationId xmlns:a16="http://schemas.microsoft.com/office/drawing/2014/main" id="{9B437A6F-629F-0E9F-D2C2-F5804E7894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81" y="3789428"/>
            <a:ext cx="2457587" cy="2440497"/>
          </a:xfrm>
          <a:prstGeom prst="rect">
            <a:avLst/>
          </a:prstGeom>
        </p:spPr>
      </p:pic>
      <p:pic>
        <p:nvPicPr>
          <p:cNvPr id="38" name="圖片 37" descr="一張含有 室內, 黑暗 的圖片&#10;&#10;自動產生的描述">
            <a:extLst>
              <a:ext uri="{FF2B5EF4-FFF2-40B4-BE49-F238E27FC236}">
                <a16:creationId xmlns:a16="http://schemas.microsoft.com/office/drawing/2014/main" id="{3DB7F536-E280-3237-9913-F478B7F3C9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39" y="3767557"/>
            <a:ext cx="2457587" cy="2440497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0AE60A8A-0F03-481B-8EAC-58D966D6EF7E}"/>
              </a:ext>
            </a:extLst>
          </p:cNvPr>
          <p:cNvSpPr txBox="1"/>
          <p:nvPr/>
        </p:nvSpPr>
        <p:spPr>
          <a:xfrm>
            <a:off x="8125663" y="6407661"/>
            <a:ext cx="19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1,438*1,428 pixels</a:t>
            </a:r>
            <a:endParaRPr lang="zh-TW" altLang="en-US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386693C-193D-4FC4-8963-9292F1FE3088}"/>
              </a:ext>
            </a:extLst>
          </p:cNvPr>
          <p:cNvSpPr txBox="1"/>
          <p:nvPr/>
        </p:nvSpPr>
        <p:spPr>
          <a:xfrm>
            <a:off x="2006017" y="6425574"/>
            <a:ext cx="19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1,468*1,296 pixels</a:t>
            </a:r>
            <a:endParaRPr lang="zh-TW" altLang="en-US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642090E-7196-4950-A263-3ADD8586B4A4}"/>
              </a:ext>
            </a:extLst>
          </p:cNvPr>
          <p:cNvSpPr txBox="1"/>
          <p:nvPr/>
        </p:nvSpPr>
        <p:spPr>
          <a:xfrm>
            <a:off x="8125662" y="3347624"/>
            <a:ext cx="19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1,236*1,230 pixels</a:t>
            </a:r>
            <a:endParaRPr lang="zh-TW" alt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48054F7-D3E6-4AFE-87A3-32D0A3350C46}"/>
              </a:ext>
            </a:extLst>
          </p:cNvPr>
          <p:cNvSpPr txBox="1"/>
          <p:nvPr/>
        </p:nvSpPr>
        <p:spPr>
          <a:xfrm>
            <a:off x="2036013" y="3379945"/>
            <a:ext cx="158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860*680 pixels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5319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6" y="-22684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Introduction</a:t>
            </a:r>
            <a:endParaRPr lang="zh-TW" altLang="en-US" sz="6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135FC58-45CB-4632-44A0-33238ECC0460}"/>
              </a:ext>
            </a:extLst>
          </p:cNvPr>
          <p:cNvSpPr txBox="1"/>
          <p:nvPr/>
        </p:nvSpPr>
        <p:spPr>
          <a:xfrm>
            <a:off x="786588" y="3186273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D69M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31A72A-9905-D7BD-4E2B-1B4A124C8789}"/>
              </a:ext>
            </a:extLst>
          </p:cNvPr>
          <p:cNvSpPr txBox="1"/>
          <p:nvPr/>
        </p:nvSpPr>
        <p:spPr>
          <a:xfrm>
            <a:off x="3698186" y="3186273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D69M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F268269-04E7-679F-48A1-C57731CBB477}"/>
              </a:ext>
            </a:extLst>
          </p:cNvPr>
          <p:cNvSpPr txBox="1"/>
          <p:nvPr/>
        </p:nvSpPr>
        <p:spPr>
          <a:xfrm>
            <a:off x="6954300" y="3186273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P35F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689406F-0161-CB9C-5040-A25837366041}"/>
              </a:ext>
            </a:extLst>
          </p:cNvPr>
          <p:cNvSpPr txBox="1"/>
          <p:nvPr/>
        </p:nvSpPr>
        <p:spPr>
          <a:xfrm>
            <a:off x="9822280" y="3186273"/>
            <a:ext cx="165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P35F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90713C6-8B11-258B-4EB2-21E81C160B68}"/>
              </a:ext>
            </a:extLst>
          </p:cNvPr>
          <p:cNvSpPr txBox="1"/>
          <p:nvPr/>
        </p:nvSpPr>
        <p:spPr>
          <a:xfrm>
            <a:off x="773764" y="6280655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P35M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2953FE5-F87D-AF41-03A2-43A87449339D}"/>
              </a:ext>
            </a:extLst>
          </p:cNvPr>
          <p:cNvSpPr txBox="1"/>
          <p:nvPr/>
        </p:nvSpPr>
        <p:spPr>
          <a:xfrm>
            <a:off x="3808731" y="6280655"/>
            <a:ext cx="125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P35M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pic>
        <p:nvPicPr>
          <p:cNvPr id="14" name="內容版面配置區 13" descr="一張含有 室內, 白色, 靠近 的圖片&#10;&#10;自動產生的描述">
            <a:extLst>
              <a:ext uri="{FF2B5EF4-FFF2-40B4-BE49-F238E27FC236}">
                <a16:creationId xmlns:a16="http://schemas.microsoft.com/office/drawing/2014/main" id="{13AAD459-C58F-0AA6-1493-07EFF0E5A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9" y="954852"/>
            <a:ext cx="2244624" cy="2231421"/>
          </a:xfrm>
        </p:spPr>
      </p:pic>
      <p:pic>
        <p:nvPicPr>
          <p:cNvPr id="18" name="圖片 17" descr="一張含有 室內, 白色, 海芋, 黑色 的圖片&#10;&#10;自動產生的描述">
            <a:extLst>
              <a:ext uri="{FF2B5EF4-FFF2-40B4-BE49-F238E27FC236}">
                <a16:creationId xmlns:a16="http://schemas.microsoft.com/office/drawing/2014/main" id="{9E3D84B9-C111-45EB-C3D0-39F2B19DC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94" y="954852"/>
            <a:ext cx="2244623" cy="2244623"/>
          </a:xfrm>
          <a:prstGeom prst="rect">
            <a:avLst/>
          </a:prstGeom>
        </p:spPr>
      </p:pic>
      <p:pic>
        <p:nvPicPr>
          <p:cNvPr id="23" name="圖片 22" descr="一張含有 文字, 室內, 黑色, 餐具 的圖片&#10;&#10;自動產生的描述">
            <a:extLst>
              <a:ext uri="{FF2B5EF4-FFF2-40B4-BE49-F238E27FC236}">
                <a16:creationId xmlns:a16="http://schemas.microsoft.com/office/drawing/2014/main" id="{1318C0B7-3E02-335D-09AC-E4837F5EB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46" y="954852"/>
            <a:ext cx="2423429" cy="221399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AE3FC8DC-9FBB-F180-C548-2EBFD54E6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9" y="954852"/>
            <a:ext cx="2423429" cy="2213997"/>
          </a:xfrm>
          <a:prstGeom prst="rect">
            <a:avLst/>
          </a:prstGeom>
        </p:spPr>
      </p:pic>
      <p:pic>
        <p:nvPicPr>
          <p:cNvPr id="31" name="圖片 30" descr="一張含有 室內, 白色, 靠近 的圖片&#10;&#10;自動產生的描述">
            <a:extLst>
              <a:ext uri="{FF2B5EF4-FFF2-40B4-BE49-F238E27FC236}">
                <a16:creationId xmlns:a16="http://schemas.microsoft.com/office/drawing/2014/main" id="{45778842-B88C-7D6F-B454-AC82A495B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9" y="3855295"/>
            <a:ext cx="2244624" cy="2212785"/>
          </a:xfrm>
          <a:prstGeom prst="rect">
            <a:avLst/>
          </a:prstGeom>
        </p:spPr>
      </p:pic>
      <p:pic>
        <p:nvPicPr>
          <p:cNvPr id="34" name="圖片 33" descr="一張含有 室內, 白色, 黑暗, 海芋 的圖片&#10;&#10;自動產生的描述">
            <a:extLst>
              <a:ext uri="{FF2B5EF4-FFF2-40B4-BE49-F238E27FC236}">
                <a16:creationId xmlns:a16="http://schemas.microsoft.com/office/drawing/2014/main" id="{7FECBDE2-6A30-4CFF-B11E-D698A5C752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94" y="3855296"/>
            <a:ext cx="2244623" cy="2212784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0741E676-0A68-409B-BCC9-89FBB12898C9}"/>
              </a:ext>
            </a:extLst>
          </p:cNvPr>
          <p:cNvSpPr txBox="1"/>
          <p:nvPr/>
        </p:nvSpPr>
        <p:spPr>
          <a:xfrm>
            <a:off x="1953518" y="3370939"/>
            <a:ext cx="19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1,190*1,183 pixels</a:t>
            </a:r>
            <a:endParaRPr lang="zh-TW" alt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F00D03E-AFED-49D0-96DB-38EE2701B86D}"/>
              </a:ext>
            </a:extLst>
          </p:cNvPr>
          <p:cNvSpPr txBox="1"/>
          <p:nvPr/>
        </p:nvSpPr>
        <p:spPr>
          <a:xfrm>
            <a:off x="1947243" y="6400246"/>
            <a:ext cx="19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1,410*1,390 pixels</a:t>
            </a:r>
            <a:endParaRPr lang="zh-TW" altLang="en-US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0FED249-2C39-4919-A57A-0CC663351C6C}"/>
              </a:ext>
            </a:extLst>
          </p:cNvPr>
          <p:cNvSpPr txBox="1"/>
          <p:nvPr/>
        </p:nvSpPr>
        <p:spPr>
          <a:xfrm>
            <a:off x="8005814" y="3370939"/>
            <a:ext cx="19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1,620*1,480 </a:t>
            </a:r>
            <a:r>
              <a:rPr lang="en-US" altLang="zh-TW" dirty="0"/>
              <a:t>pixels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5881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綠色, 室內 的圖片&#10;&#10;自動產生的描述">
            <a:extLst>
              <a:ext uri="{FF2B5EF4-FFF2-40B4-BE49-F238E27FC236}">
                <a16:creationId xmlns:a16="http://schemas.microsoft.com/office/drawing/2014/main" id="{4289C5E2-C334-C9FE-75E9-3EB562932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98" y="1690686"/>
            <a:ext cx="3263503" cy="4351338"/>
          </a:xfrm>
        </p:spPr>
      </p:pic>
      <p:pic>
        <p:nvPicPr>
          <p:cNvPr id="9" name="圖片 8" descr="一張含有 綠色, 舊, 凌亂, 髒 的圖片&#10;&#10;自動產生的描述">
            <a:extLst>
              <a:ext uri="{FF2B5EF4-FFF2-40B4-BE49-F238E27FC236}">
                <a16:creationId xmlns:a16="http://schemas.microsoft.com/office/drawing/2014/main" id="{F50326E5-9663-88B3-163C-15F58E6B7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0" y="1631976"/>
            <a:ext cx="3351571" cy="4468761"/>
          </a:xfrm>
          <a:prstGeom prst="rect">
            <a:avLst/>
          </a:prstGeom>
        </p:spPr>
      </p:pic>
      <p:pic>
        <p:nvPicPr>
          <p:cNvPr id="11" name="圖片 10" descr="一張含有 室內, 水槽, 銑床, 凌亂 的圖片&#10;&#10;自動產生的描述">
            <a:extLst>
              <a:ext uri="{FF2B5EF4-FFF2-40B4-BE49-F238E27FC236}">
                <a16:creationId xmlns:a16="http://schemas.microsoft.com/office/drawing/2014/main" id="{AA403FF4-5E13-B021-B598-5201E4FA2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68" y="2054225"/>
            <a:ext cx="5122332" cy="3841749"/>
          </a:xfrm>
          <a:prstGeom prst="rect">
            <a:avLst/>
          </a:prstGeom>
        </p:spPr>
      </p:pic>
      <p:sp>
        <p:nvSpPr>
          <p:cNvPr id="13" name="標題 12">
            <a:extLst>
              <a:ext uri="{FF2B5EF4-FFF2-40B4-BE49-F238E27FC236}">
                <a16:creationId xmlns:a16="http://schemas.microsoft.com/office/drawing/2014/main" id="{128B338E-9EB6-B71D-5CEB-A68FC6A8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42A5790C-C82F-6C20-0C14-A9EC31F3DA7D}"/>
              </a:ext>
            </a:extLst>
          </p:cNvPr>
          <p:cNvSpPr txBox="1">
            <a:spLocks/>
          </p:cNvSpPr>
          <p:nvPr/>
        </p:nvSpPr>
        <p:spPr>
          <a:xfrm>
            <a:off x="982211" y="280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en-US" altLang="zh-TW" sz="6000" dirty="0"/>
              <a:t>Environment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285884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一張含有 室內, 水槽, 髒 的圖片&#10;&#10;自動產生的描述">
            <a:extLst>
              <a:ext uri="{FF2B5EF4-FFF2-40B4-BE49-F238E27FC236}">
                <a16:creationId xmlns:a16="http://schemas.microsoft.com/office/drawing/2014/main" id="{568CA8B8-A63F-9560-7942-1A9F0E19E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05" y="1508384"/>
            <a:ext cx="6984590" cy="5238443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3AB6696-806E-8D52-D3C7-7FF6D767E580}"/>
              </a:ext>
            </a:extLst>
          </p:cNvPr>
          <p:cNvSpPr txBox="1"/>
          <p:nvPr/>
        </p:nvSpPr>
        <p:spPr>
          <a:xfrm>
            <a:off x="4328719" y="4479721"/>
            <a:ext cx="1258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side for back part</a:t>
            </a:r>
            <a:endParaRPr lang="zh-TW" alt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98A0C5A-1B89-B774-4AE0-706EBFBCC312}"/>
              </a:ext>
            </a:extLst>
          </p:cNvPr>
          <p:cNvSpPr txBox="1"/>
          <p:nvPr/>
        </p:nvSpPr>
        <p:spPr>
          <a:xfrm>
            <a:off x="5697522" y="3633982"/>
            <a:ext cx="1258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side for front part</a:t>
            </a:r>
            <a:endParaRPr lang="zh-TW" alt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00581F6-6CB2-E25A-FACE-72A012905D26}"/>
              </a:ext>
            </a:extLst>
          </p:cNvPr>
          <p:cNvSpPr txBox="1"/>
          <p:nvPr/>
        </p:nvSpPr>
        <p:spPr>
          <a:xfrm>
            <a:off x="7695501" y="4049480"/>
            <a:ext cx="508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 </a:t>
            </a:r>
            <a:endParaRPr lang="zh-TW" alt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1C94076-CA43-580C-7CE2-DB392088492A}"/>
              </a:ext>
            </a:extLst>
          </p:cNvPr>
          <p:cNvSpPr txBox="1"/>
          <p:nvPr/>
        </p:nvSpPr>
        <p:spPr>
          <a:xfrm>
            <a:off x="8493853" y="4479721"/>
            <a:ext cx="508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endParaRPr lang="zh-TW" alt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3F7FFF2-12C4-9E7B-274A-F434119B9AE4}"/>
              </a:ext>
            </a:extLst>
          </p:cNvPr>
          <p:cNvSpPr txBox="1"/>
          <p:nvPr/>
        </p:nvSpPr>
        <p:spPr>
          <a:xfrm>
            <a:off x="7984921" y="6323598"/>
            <a:ext cx="764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NULL </a:t>
            </a:r>
            <a:endParaRPr lang="zh-TW" alt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標題 15">
            <a:extLst>
              <a:ext uri="{FF2B5EF4-FFF2-40B4-BE49-F238E27FC236}">
                <a16:creationId xmlns:a16="http://schemas.microsoft.com/office/drawing/2014/main" id="{BF8D3B2F-E6FD-A73B-DE04-E0A029439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 </a:t>
            </a:r>
            <a:endParaRPr lang="zh-TW" altLang="en-US" dirty="0"/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0CA8C69A-7EF1-D125-2F17-FFE17284BE1D}"/>
              </a:ext>
            </a:extLst>
          </p:cNvPr>
          <p:cNvSpPr txBox="1">
            <a:spLocks/>
          </p:cNvSpPr>
          <p:nvPr/>
        </p:nvSpPr>
        <p:spPr>
          <a:xfrm>
            <a:off x="982211" y="280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en-US" altLang="zh-TW" sz="6000" dirty="0"/>
              <a:t>Environment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716541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15110</TotalTime>
  <Words>3715</Words>
  <Application>Microsoft Office PowerPoint</Application>
  <PresentationFormat>宽屏</PresentationFormat>
  <Paragraphs>927</Paragraphs>
  <Slides>41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8" baseType="lpstr">
      <vt:lpstr>微軟正黑體</vt:lpstr>
      <vt:lpstr>新細明體</vt:lpstr>
      <vt:lpstr>Söhne</vt:lpstr>
      <vt:lpstr>Arial</vt:lpstr>
      <vt:lpstr>Calibri</vt:lpstr>
      <vt:lpstr>Times New Roman</vt:lpstr>
      <vt:lpstr>Office 佈景主題</vt:lpstr>
      <vt:lpstr> Water Valve Defect Inspection</vt:lpstr>
      <vt:lpstr>Outline</vt:lpstr>
      <vt:lpstr>Introduction</vt:lpstr>
      <vt:lpstr>Introduction</vt:lpstr>
      <vt:lpstr>Introduction</vt:lpstr>
      <vt:lpstr>Introduction</vt:lpstr>
      <vt:lpstr>Introduction</vt:lpstr>
      <vt:lpstr> </vt:lpstr>
      <vt:lpstr>  </vt:lpstr>
      <vt:lpstr>  </vt:lpstr>
      <vt:lpstr>Process: All Process</vt:lpstr>
      <vt:lpstr>Process: All Process</vt:lpstr>
      <vt:lpstr>Process: GUI</vt:lpstr>
      <vt:lpstr>Process: All Process</vt:lpstr>
      <vt:lpstr>Process: PLC</vt:lpstr>
      <vt:lpstr>Process: AI Part</vt:lpstr>
      <vt:lpstr>Process: AI Part</vt:lpstr>
      <vt:lpstr>Process: AI Part Anomalib</vt:lpstr>
      <vt:lpstr>Process: AI Part Anomalib</vt:lpstr>
      <vt:lpstr>Process: AI Part Anomalib</vt:lpstr>
      <vt:lpstr>Process: AI Part Anomalib</vt:lpstr>
      <vt:lpstr>Process: AI Part Anomalib</vt:lpstr>
      <vt:lpstr>Process: AI Part Anomalib</vt:lpstr>
      <vt:lpstr>Process: AI Part Anomalib</vt:lpstr>
      <vt:lpstr>Process: AI Part</vt:lpstr>
      <vt:lpstr>HSV</vt:lpstr>
      <vt:lpstr>HSV</vt:lpstr>
      <vt:lpstr>Process: AI Part</vt:lpstr>
      <vt:lpstr>Process: AI Part</vt:lpstr>
      <vt:lpstr>Process: AI Part YOLO</vt:lpstr>
      <vt:lpstr>Process: AI Part YOLO</vt:lpstr>
      <vt:lpstr>Problem and Solution (140N)</vt:lpstr>
      <vt:lpstr>PowerPoint 演示文稿</vt:lpstr>
      <vt:lpstr>Anomalib Finds Chipping; YOLO Finds Spot</vt:lpstr>
      <vt:lpstr>Inspect Speed</vt:lpstr>
      <vt:lpstr>Results</vt:lpstr>
      <vt:lpstr>Conclusion</vt:lpstr>
      <vt:lpstr>References</vt:lpstr>
      <vt:lpstr>References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水閥瑕疵檢測 Water Valve Defect Inspection</dc:title>
  <dc:creator>Chernger</dc:creator>
  <cp:lastModifiedBy>凌宇帆</cp:lastModifiedBy>
  <cp:revision>183</cp:revision>
  <dcterms:created xsi:type="dcterms:W3CDTF">2022-12-20T02:30:39Z</dcterms:created>
  <dcterms:modified xsi:type="dcterms:W3CDTF">2023-10-02T04:57:44Z</dcterms:modified>
</cp:coreProperties>
</file>